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E915BD-EB81-4101-8E22-60283214AE39}" v="17" dt="2025-06-25T02:14:58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8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agros Gonzalez" userId="a8b60b060f9a861e" providerId="LiveId" clId="{7AE915BD-EB81-4101-8E22-60283214AE39}"/>
    <pc:docChg chg="undo custSel addSld delSld modSld">
      <pc:chgData name="Milagros Gonzalez" userId="a8b60b060f9a861e" providerId="LiveId" clId="{7AE915BD-EB81-4101-8E22-60283214AE39}" dt="2025-06-25T02:17:08.449" v="605" actId="26606"/>
      <pc:docMkLst>
        <pc:docMk/>
      </pc:docMkLst>
      <pc:sldChg chg="addSp modSp new mod setBg">
        <pc:chgData name="Milagros Gonzalez" userId="a8b60b060f9a861e" providerId="LiveId" clId="{7AE915BD-EB81-4101-8E22-60283214AE39}" dt="2025-06-24T22:54:29.691" v="7" actId="26606"/>
        <pc:sldMkLst>
          <pc:docMk/>
          <pc:sldMk cId="1685879869" sldId="263"/>
        </pc:sldMkLst>
        <pc:spChg chg="add">
          <ac:chgData name="Milagros Gonzalez" userId="a8b60b060f9a861e" providerId="LiveId" clId="{7AE915BD-EB81-4101-8E22-60283214AE39}" dt="2025-06-24T22:54:29.691" v="7" actId="26606"/>
          <ac:spMkLst>
            <pc:docMk/>
            <pc:sldMk cId="1685879869" sldId="263"/>
            <ac:spMk id="12" creationId="{799448F2-0E5B-42DA-B2D1-11A14E947BD4}"/>
          </ac:spMkLst>
        </pc:spChg>
        <pc:spChg chg="add">
          <ac:chgData name="Milagros Gonzalez" userId="a8b60b060f9a861e" providerId="LiveId" clId="{7AE915BD-EB81-4101-8E22-60283214AE39}" dt="2025-06-24T22:54:29.691" v="7" actId="26606"/>
          <ac:spMkLst>
            <pc:docMk/>
            <pc:sldMk cId="1685879869" sldId="263"/>
            <ac:spMk id="14" creationId="{4E8A7552-20E1-4F34-ADAB-C1DB6634D47E}"/>
          </ac:spMkLst>
        </pc:spChg>
        <pc:picChg chg="add mod">
          <ac:chgData name="Milagros Gonzalez" userId="a8b60b060f9a861e" providerId="LiveId" clId="{7AE915BD-EB81-4101-8E22-60283214AE39}" dt="2025-06-24T22:54:29.691" v="7" actId="26606"/>
          <ac:picMkLst>
            <pc:docMk/>
            <pc:sldMk cId="1685879869" sldId="263"/>
            <ac:picMk id="3" creationId="{C974AE5A-6A8E-3456-0E54-622465C42CF9}"/>
          </ac:picMkLst>
        </pc:picChg>
        <pc:picChg chg="add mod ord">
          <ac:chgData name="Milagros Gonzalez" userId="a8b60b060f9a861e" providerId="LiveId" clId="{7AE915BD-EB81-4101-8E22-60283214AE39}" dt="2025-06-24T22:54:29.691" v="7" actId="26606"/>
          <ac:picMkLst>
            <pc:docMk/>
            <pc:sldMk cId="1685879869" sldId="263"/>
            <ac:picMk id="5" creationId="{B4ADF6B1-D10C-E8A2-72F3-5A397877F10F}"/>
          </ac:picMkLst>
        </pc:picChg>
        <pc:picChg chg="add mod">
          <ac:chgData name="Milagros Gonzalez" userId="a8b60b060f9a861e" providerId="LiveId" clId="{7AE915BD-EB81-4101-8E22-60283214AE39}" dt="2025-06-24T22:54:29.691" v="7" actId="26606"/>
          <ac:picMkLst>
            <pc:docMk/>
            <pc:sldMk cId="1685879869" sldId="263"/>
            <ac:picMk id="7" creationId="{E8E4356C-35D8-E5B4-6506-AA26FAF07E0C}"/>
          </ac:picMkLst>
        </pc:picChg>
      </pc:sldChg>
      <pc:sldChg chg="addSp modSp new mod setBg">
        <pc:chgData name="Milagros Gonzalez" userId="a8b60b060f9a861e" providerId="LiveId" clId="{7AE915BD-EB81-4101-8E22-60283214AE39}" dt="2025-06-24T22:57:45.378" v="18" actId="14100"/>
        <pc:sldMkLst>
          <pc:docMk/>
          <pc:sldMk cId="1948848272" sldId="264"/>
        </pc:sldMkLst>
        <pc:spChg chg="add">
          <ac:chgData name="Milagros Gonzalez" userId="a8b60b060f9a861e" providerId="LiveId" clId="{7AE915BD-EB81-4101-8E22-60283214AE39}" dt="2025-06-24T22:57:02.909" v="14" actId="26606"/>
          <ac:spMkLst>
            <pc:docMk/>
            <pc:sldMk cId="1948848272" sldId="264"/>
            <ac:spMk id="12" creationId="{799448F2-0E5B-42DA-B2D1-11A14E947BD4}"/>
          </ac:spMkLst>
        </pc:spChg>
        <pc:spChg chg="add">
          <ac:chgData name="Milagros Gonzalez" userId="a8b60b060f9a861e" providerId="LiveId" clId="{7AE915BD-EB81-4101-8E22-60283214AE39}" dt="2025-06-24T22:57:02.909" v="14" actId="26606"/>
          <ac:spMkLst>
            <pc:docMk/>
            <pc:sldMk cId="1948848272" sldId="264"/>
            <ac:spMk id="14" creationId="{4E8A7552-20E1-4F34-ADAB-C1DB6634D47E}"/>
          </ac:spMkLst>
        </pc:spChg>
        <pc:picChg chg="add mod">
          <ac:chgData name="Milagros Gonzalez" userId="a8b60b060f9a861e" providerId="LiveId" clId="{7AE915BD-EB81-4101-8E22-60283214AE39}" dt="2025-06-24T22:57:02.909" v="14" actId="26606"/>
          <ac:picMkLst>
            <pc:docMk/>
            <pc:sldMk cId="1948848272" sldId="264"/>
            <ac:picMk id="3" creationId="{BDA5888C-457E-5655-82B9-AACCE7583006}"/>
          </ac:picMkLst>
        </pc:picChg>
        <pc:picChg chg="add mod">
          <ac:chgData name="Milagros Gonzalez" userId="a8b60b060f9a861e" providerId="LiveId" clId="{7AE915BD-EB81-4101-8E22-60283214AE39}" dt="2025-06-24T22:57:02.909" v="14" actId="26606"/>
          <ac:picMkLst>
            <pc:docMk/>
            <pc:sldMk cId="1948848272" sldId="264"/>
            <ac:picMk id="5" creationId="{93AFFABB-DBBD-2EA7-5654-30DF4A922AF8}"/>
          </ac:picMkLst>
        </pc:picChg>
        <pc:picChg chg="add mod ord">
          <ac:chgData name="Milagros Gonzalez" userId="a8b60b060f9a861e" providerId="LiveId" clId="{7AE915BD-EB81-4101-8E22-60283214AE39}" dt="2025-06-24T22:57:45.378" v="18" actId="14100"/>
          <ac:picMkLst>
            <pc:docMk/>
            <pc:sldMk cId="1948848272" sldId="264"/>
            <ac:picMk id="7" creationId="{990CAA28-0B0C-D58D-D127-86A3D92E7FCB}"/>
          </ac:picMkLst>
        </pc:picChg>
      </pc:sldChg>
      <pc:sldChg chg="addSp modSp new mod">
        <pc:chgData name="Milagros Gonzalez" userId="a8b60b060f9a861e" providerId="LiveId" clId="{7AE915BD-EB81-4101-8E22-60283214AE39}" dt="2025-06-24T22:59:05.683" v="28" actId="1076"/>
        <pc:sldMkLst>
          <pc:docMk/>
          <pc:sldMk cId="1991248110" sldId="265"/>
        </pc:sldMkLst>
        <pc:picChg chg="add mod">
          <ac:chgData name="Milagros Gonzalez" userId="a8b60b060f9a861e" providerId="LiveId" clId="{7AE915BD-EB81-4101-8E22-60283214AE39}" dt="2025-06-24T22:58:06.332" v="20" actId="1076"/>
          <ac:picMkLst>
            <pc:docMk/>
            <pc:sldMk cId="1991248110" sldId="265"/>
            <ac:picMk id="3" creationId="{5E2FBCB9-4368-A02C-EBCB-8515C2D3C1D9}"/>
          </ac:picMkLst>
        </pc:picChg>
        <pc:picChg chg="add mod">
          <ac:chgData name="Milagros Gonzalez" userId="a8b60b060f9a861e" providerId="LiveId" clId="{7AE915BD-EB81-4101-8E22-60283214AE39}" dt="2025-06-24T22:58:21.607" v="22" actId="1076"/>
          <ac:picMkLst>
            <pc:docMk/>
            <pc:sldMk cId="1991248110" sldId="265"/>
            <ac:picMk id="5" creationId="{42C90F40-C163-CC97-8802-85F83DD428FF}"/>
          </ac:picMkLst>
        </pc:picChg>
        <pc:picChg chg="add mod">
          <ac:chgData name="Milagros Gonzalez" userId="a8b60b060f9a861e" providerId="LiveId" clId="{7AE915BD-EB81-4101-8E22-60283214AE39}" dt="2025-06-24T22:59:02.538" v="27" actId="1076"/>
          <ac:picMkLst>
            <pc:docMk/>
            <pc:sldMk cId="1991248110" sldId="265"/>
            <ac:picMk id="7" creationId="{161FB44D-9A32-8F97-D5B4-F6A0669C1DBD}"/>
          </ac:picMkLst>
        </pc:picChg>
        <pc:picChg chg="add mod">
          <ac:chgData name="Milagros Gonzalez" userId="a8b60b060f9a861e" providerId="LiveId" clId="{7AE915BD-EB81-4101-8E22-60283214AE39}" dt="2025-06-24T22:59:05.683" v="28" actId="1076"/>
          <ac:picMkLst>
            <pc:docMk/>
            <pc:sldMk cId="1991248110" sldId="265"/>
            <ac:picMk id="9" creationId="{44F5FD54-D2CB-C92E-E77C-6EF98832502A}"/>
          </ac:picMkLst>
        </pc:picChg>
      </pc:sldChg>
      <pc:sldChg chg="addSp delSp modSp new mod setBg">
        <pc:chgData name="Milagros Gonzalez" userId="a8b60b060f9a861e" providerId="LiveId" clId="{7AE915BD-EB81-4101-8E22-60283214AE39}" dt="2025-06-24T23:05:44.404" v="41" actId="26606"/>
        <pc:sldMkLst>
          <pc:docMk/>
          <pc:sldMk cId="1583543594" sldId="266"/>
        </pc:sldMkLst>
        <pc:spChg chg="add">
          <ac:chgData name="Milagros Gonzalez" userId="a8b60b060f9a861e" providerId="LiveId" clId="{7AE915BD-EB81-4101-8E22-60283214AE39}" dt="2025-06-24T23:05:44.404" v="41" actId="26606"/>
          <ac:spMkLst>
            <pc:docMk/>
            <pc:sldMk cId="1583543594" sldId="266"/>
            <ac:spMk id="14" creationId="{799448F2-0E5B-42DA-B2D1-11A14E947BD4}"/>
          </ac:spMkLst>
        </pc:spChg>
        <pc:spChg chg="add">
          <ac:chgData name="Milagros Gonzalez" userId="a8b60b060f9a861e" providerId="LiveId" clId="{7AE915BD-EB81-4101-8E22-60283214AE39}" dt="2025-06-24T23:05:44.404" v="41" actId="26606"/>
          <ac:spMkLst>
            <pc:docMk/>
            <pc:sldMk cId="1583543594" sldId="266"/>
            <ac:spMk id="16" creationId="{4E8A7552-20E1-4F34-ADAB-C1DB6634D47E}"/>
          </ac:spMkLst>
        </pc:spChg>
        <pc:picChg chg="add del">
          <ac:chgData name="Milagros Gonzalez" userId="a8b60b060f9a861e" providerId="LiveId" clId="{7AE915BD-EB81-4101-8E22-60283214AE39}" dt="2025-06-24T23:00:56.347" v="31" actId="478"/>
          <ac:picMkLst>
            <pc:docMk/>
            <pc:sldMk cId="1583543594" sldId="266"/>
            <ac:picMk id="3" creationId="{0CA9727F-B8D6-8943-5C62-2E1B93F417C0}"/>
          </ac:picMkLst>
        </pc:picChg>
        <pc:picChg chg="add mod">
          <ac:chgData name="Milagros Gonzalez" userId="a8b60b060f9a861e" providerId="LiveId" clId="{7AE915BD-EB81-4101-8E22-60283214AE39}" dt="2025-06-24T23:05:44.404" v="41" actId="26606"/>
          <ac:picMkLst>
            <pc:docMk/>
            <pc:sldMk cId="1583543594" sldId="266"/>
            <ac:picMk id="5" creationId="{0D8AE86A-4677-B1F9-575B-88B0155706AF}"/>
          </ac:picMkLst>
        </pc:picChg>
        <pc:picChg chg="add mod ord">
          <ac:chgData name="Milagros Gonzalez" userId="a8b60b060f9a861e" providerId="LiveId" clId="{7AE915BD-EB81-4101-8E22-60283214AE39}" dt="2025-06-24T23:05:44.404" v="41" actId="26606"/>
          <ac:picMkLst>
            <pc:docMk/>
            <pc:sldMk cId="1583543594" sldId="266"/>
            <ac:picMk id="7" creationId="{1E9EFC60-E839-7E59-72E6-F1CA775B65F1}"/>
          </ac:picMkLst>
        </pc:picChg>
        <pc:picChg chg="add mod">
          <ac:chgData name="Milagros Gonzalez" userId="a8b60b060f9a861e" providerId="LiveId" clId="{7AE915BD-EB81-4101-8E22-60283214AE39}" dt="2025-06-24T23:05:44.404" v="41" actId="26606"/>
          <ac:picMkLst>
            <pc:docMk/>
            <pc:sldMk cId="1583543594" sldId="266"/>
            <ac:picMk id="9" creationId="{D801B323-93BA-38D6-A78C-58F2B6535FEA}"/>
          </ac:picMkLst>
        </pc:picChg>
      </pc:sldChg>
      <pc:sldChg chg="addSp modSp new mod setBg">
        <pc:chgData name="Milagros Gonzalez" userId="a8b60b060f9a861e" providerId="LiveId" clId="{7AE915BD-EB81-4101-8E22-60283214AE39}" dt="2025-06-24T23:38:56.173" v="50" actId="26606"/>
        <pc:sldMkLst>
          <pc:docMk/>
          <pc:sldMk cId="3851354312" sldId="267"/>
        </pc:sldMkLst>
        <pc:spChg chg="add">
          <ac:chgData name="Milagros Gonzalez" userId="a8b60b060f9a861e" providerId="LiveId" clId="{7AE915BD-EB81-4101-8E22-60283214AE39}" dt="2025-06-24T23:38:56.173" v="50" actId="26606"/>
          <ac:spMkLst>
            <pc:docMk/>
            <pc:sldMk cId="3851354312" sldId="267"/>
            <ac:spMk id="14" creationId="{6F79B0DD-2C63-4EE5-804F-B8E391FC1E45}"/>
          </ac:spMkLst>
        </pc:spChg>
        <pc:spChg chg="add">
          <ac:chgData name="Milagros Gonzalez" userId="a8b60b060f9a861e" providerId="LiveId" clId="{7AE915BD-EB81-4101-8E22-60283214AE39}" dt="2025-06-24T23:38:56.173" v="50" actId="26606"/>
          <ac:spMkLst>
            <pc:docMk/>
            <pc:sldMk cId="3851354312" sldId="267"/>
            <ac:spMk id="16" creationId="{627DB8AB-CD55-4C8F-9043-52652B89231A}"/>
          </ac:spMkLst>
        </pc:spChg>
        <pc:spChg chg="add">
          <ac:chgData name="Milagros Gonzalez" userId="a8b60b060f9a861e" providerId="LiveId" clId="{7AE915BD-EB81-4101-8E22-60283214AE39}" dt="2025-06-24T23:38:56.173" v="50" actId="26606"/>
          <ac:spMkLst>
            <pc:docMk/>
            <pc:sldMk cId="3851354312" sldId="267"/>
            <ac:spMk id="18" creationId="{53059C5A-91CB-4024-9B4E-20082E25C70B}"/>
          </ac:spMkLst>
        </pc:spChg>
        <pc:spChg chg="add">
          <ac:chgData name="Milagros Gonzalez" userId="a8b60b060f9a861e" providerId="LiveId" clId="{7AE915BD-EB81-4101-8E22-60283214AE39}" dt="2025-06-24T23:38:56.173" v="50" actId="26606"/>
          <ac:spMkLst>
            <pc:docMk/>
            <pc:sldMk cId="3851354312" sldId="267"/>
            <ac:spMk id="20" creationId="{184884BF-A898-4EFF-9504-E13EBE3FF62E}"/>
          </ac:spMkLst>
        </pc:spChg>
        <pc:spChg chg="add">
          <ac:chgData name="Milagros Gonzalez" userId="a8b60b060f9a861e" providerId="LiveId" clId="{7AE915BD-EB81-4101-8E22-60283214AE39}" dt="2025-06-24T23:38:56.173" v="50" actId="26606"/>
          <ac:spMkLst>
            <pc:docMk/>
            <pc:sldMk cId="3851354312" sldId="267"/>
            <ac:spMk id="22" creationId="{7B32D337-FDA6-4468-ADB1-7038E5FC0BA9}"/>
          </ac:spMkLst>
        </pc:spChg>
        <pc:picChg chg="add mod ord">
          <ac:chgData name="Milagros Gonzalez" userId="a8b60b060f9a861e" providerId="LiveId" clId="{7AE915BD-EB81-4101-8E22-60283214AE39}" dt="2025-06-24T23:38:56.173" v="50" actId="26606"/>
          <ac:picMkLst>
            <pc:docMk/>
            <pc:sldMk cId="3851354312" sldId="267"/>
            <ac:picMk id="3" creationId="{6241EA1D-F116-082C-A70D-98A83323195B}"/>
          </ac:picMkLst>
        </pc:picChg>
        <pc:picChg chg="add mod">
          <ac:chgData name="Milagros Gonzalez" userId="a8b60b060f9a861e" providerId="LiveId" clId="{7AE915BD-EB81-4101-8E22-60283214AE39}" dt="2025-06-24T23:38:56.173" v="50" actId="26606"/>
          <ac:picMkLst>
            <pc:docMk/>
            <pc:sldMk cId="3851354312" sldId="267"/>
            <ac:picMk id="5" creationId="{3730E54B-7745-3125-EF96-F15B8C686F6C}"/>
          </ac:picMkLst>
        </pc:picChg>
        <pc:picChg chg="add mod">
          <ac:chgData name="Milagros Gonzalez" userId="a8b60b060f9a861e" providerId="LiveId" clId="{7AE915BD-EB81-4101-8E22-60283214AE39}" dt="2025-06-24T23:38:56.173" v="50" actId="26606"/>
          <ac:picMkLst>
            <pc:docMk/>
            <pc:sldMk cId="3851354312" sldId="267"/>
            <ac:picMk id="7" creationId="{47280825-2547-9977-7E22-B995574F1E13}"/>
          </ac:picMkLst>
        </pc:picChg>
        <pc:picChg chg="add mod ord">
          <ac:chgData name="Milagros Gonzalez" userId="a8b60b060f9a861e" providerId="LiveId" clId="{7AE915BD-EB81-4101-8E22-60283214AE39}" dt="2025-06-24T23:38:56.173" v="50" actId="26606"/>
          <ac:picMkLst>
            <pc:docMk/>
            <pc:sldMk cId="3851354312" sldId="267"/>
            <ac:picMk id="9" creationId="{0A9F805D-14D5-07C2-F3F8-65AD4B352417}"/>
          </ac:picMkLst>
        </pc:picChg>
      </pc:sldChg>
      <pc:sldChg chg="addSp modSp new mod setBg">
        <pc:chgData name="Milagros Gonzalez" userId="a8b60b060f9a861e" providerId="LiveId" clId="{7AE915BD-EB81-4101-8E22-60283214AE39}" dt="2025-06-24T23:51:39.635" v="60" actId="14100"/>
        <pc:sldMkLst>
          <pc:docMk/>
          <pc:sldMk cId="464258742" sldId="268"/>
        </pc:sldMkLst>
        <pc:spChg chg="add">
          <ac:chgData name="Milagros Gonzalez" userId="a8b60b060f9a861e" providerId="LiveId" clId="{7AE915BD-EB81-4101-8E22-60283214AE39}" dt="2025-06-24T23:51:26.382" v="58" actId="26606"/>
          <ac:spMkLst>
            <pc:docMk/>
            <pc:sldMk cId="464258742" sldId="268"/>
            <ac:spMk id="12" creationId="{799448F2-0E5B-42DA-B2D1-11A14E947BD4}"/>
          </ac:spMkLst>
        </pc:spChg>
        <pc:spChg chg="add">
          <ac:chgData name="Milagros Gonzalez" userId="a8b60b060f9a861e" providerId="LiveId" clId="{7AE915BD-EB81-4101-8E22-60283214AE39}" dt="2025-06-24T23:51:26.382" v="58" actId="26606"/>
          <ac:spMkLst>
            <pc:docMk/>
            <pc:sldMk cId="464258742" sldId="268"/>
            <ac:spMk id="14" creationId="{4E8A7552-20E1-4F34-ADAB-C1DB6634D47E}"/>
          </ac:spMkLst>
        </pc:spChg>
        <pc:picChg chg="add mod">
          <ac:chgData name="Milagros Gonzalez" userId="a8b60b060f9a861e" providerId="LiveId" clId="{7AE915BD-EB81-4101-8E22-60283214AE39}" dt="2025-06-24T23:51:26.382" v="58" actId="26606"/>
          <ac:picMkLst>
            <pc:docMk/>
            <pc:sldMk cId="464258742" sldId="268"/>
            <ac:picMk id="3" creationId="{A1C56503-87DB-4C5B-12A7-60A7FCB22448}"/>
          </ac:picMkLst>
        </pc:picChg>
        <pc:picChg chg="add mod">
          <ac:chgData name="Milagros Gonzalez" userId="a8b60b060f9a861e" providerId="LiveId" clId="{7AE915BD-EB81-4101-8E22-60283214AE39}" dt="2025-06-24T23:51:39.635" v="60" actId="14100"/>
          <ac:picMkLst>
            <pc:docMk/>
            <pc:sldMk cId="464258742" sldId="268"/>
            <ac:picMk id="5" creationId="{E7F13F96-BFDA-17AD-DCFD-25FFD0846708}"/>
          </ac:picMkLst>
        </pc:picChg>
        <pc:picChg chg="add mod">
          <ac:chgData name="Milagros Gonzalez" userId="a8b60b060f9a861e" providerId="LiveId" clId="{7AE915BD-EB81-4101-8E22-60283214AE39}" dt="2025-06-24T23:51:26.382" v="58" actId="26606"/>
          <ac:picMkLst>
            <pc:docMk/>
            <pc:sldMk cId="464258742" sldId="268"/>
            <ac:picMk id="7" creationId="{A94032C6-E9DC-E737-2D98-8E5C9862BB3F}"/>
          </ac:picMkLst>
        </pc:picChg>
      </pc:sldChg>
      <pc:sldChg chg="addSp delSp modSp new mod setBg">
        <pc:chgData name="Milagros Gonzalez" userId="a8b60b060f9a861e" providerId="LiveId" clId="{7AE915BD-EB81-4101-8E22-60283214AE39}" dt="2025-06-24T23:55:44.967" v="107" actId="1076"/>
        <pc:sldMkLst>
          <pc:docMk/>
          <pc:sldMk cId="2718517391" sldId="269"/>
        </pc:sldMkLst>
        <pc:spChg chg="add del">
          <ac:chgData name="Milagros Gonzalez" userId="a8b60b060f9a861e" providerId="LiveId" clId="{7AE915BD-EB81-4101-8E22-60283214AE39}" dt="2025-06-24T23:55:13.403" v="98" actId="26606"/>
          <ac:spMkLst>
            <pc:docMk/>
            <pc:sldMk cId="2718517391" sldId="269"/>
            <ac:spMk id="14" creationId="{6F79B0DD-2C63-4EE5-804F-B8E391FC1E45}"/>
          </ac:spMkLst>
        </pc:spChg>
        <pc:spChg chg="add del">
          <ac:chgData name="Milagros Gonzalez" userId="a8b60b060f9a861e" providerId="LiveId" clId="{7AE915BD-EB81-4101-8E22-60283214AE39}" dt="2025-06-24T23:55:13.403" v="98" actId="26606"/>
          <ac:spMkLst>
            <pc:docMk/>
            <pc:sldMk cId="2718517391" sldId="269"/>
            <ac:spMk id="16" creationId="{627DB8AB-CD55-4C8F-9043-52652B89231A}"/>
          </ac:spMkLst>
        </pc:spChg>
        <pc:spChg chg="add del">
          <ac:chgData name="Milagros Gonzalez" userId="a8b60b060f9a861e" providerId="LiveId" clId="{7AE915BD-EB81-4101-8E22-60283214AE39}" dt="2025-06-24T23:55:13.403" v="98" actId="26606"/>
          <ac:spMkLst>
            <pc:docMk/>
            <pc:sldMk cId="2718517391" sldId="269"/>
            <ac:spMk id="18" creationId="{53059C5A-91CB-4024-9B4E-20082E25C70B}"/>
          </ac:spMkLst>
        </pc:spChg>
        <pc:spChg chg="add del">
          <ac:chgData name="Milagros Gonzalez" userId="a8b60b060f9a861e" providerId="LiveId" clId="{7AE915BD-EB81-4101-8E22-60283214AE39}" dt="2025-06-24T23:55:13.403" v="98" actId="26606"/>
          <ac:spMkLst>
            <pc:docMk/>
            <pc:sldMk cId="2718517391" sldId="269"/>
            <ac:spMk id="20" creationId="{184884BF-A898-4EFF-9504-E13EBE3FF62E}"/>
          </ac:spMkLst>
        </pc:spChg>
        <pc:spChg chg="add del">
          <ac:chgData name="Milagros Gonzalez" userId="a8b60b060f9a861e" providerId="LiveId" clId="{7AE915BD-EB81-4101-8E22-60283214AE39}" dt="2025-06-24T23:55:13.403" v="98" actId="26606"/>
          <ac:spMkLst>
            <pc:docMk/>
            <pc:sldMk cId="2718517391" sldId="269"/>
            <ac:spMk id="22" creationId="{7B32D337-FDA6-4468-ADB1-7038E5FC0BA9}"/>
          </ac:spMkLst>
        </pc:spChg>
        <pc:spChg chg="add del">
          <ac:chgData name="Milagros Gonzalez" userId="a8b60b060f9a861e" providerId="LiveId" clId="{7AE915BD-EB81-4101-8E22-60283214AE39}" dt="2025-06-24T23:55:10.922" v="95" actId="26606"/>
          <ac:spMkLst>
            <pc:docMk/>
            <pc:sldMk cId="2718517391" sldId="269"/>
            <ac:spMk id="27" creationId="{12E8CD4E-6381-4807-AA5B-CE0024A8BE19}"/>
          </ac:spMkLst>
        </pc:spChg>
        <pc:spChg chg="add del">
          <ac:chgData name="Milagros Gonzalez" userId="a8b60b060f9a861e" providerId="LiveId" clId="{7AE915BD-EB81-4101-8E22-60283214AE39}" dt="2025-06-24T23:55:10.922" v="95" actId="26606"/>
          <ac:spMkLst>
            <pc:docMk/>
            <pc:sldMk cId="2718517391" sldId="269"/>
            <ac:spMk id="29" creationId="{7C6A4DDC-3049-4FEA-B9FF-CBCF8B277BBF}"/>
          </ac:spMkLst>
        </pc:spChg>
        <pc:spChg chg="add del">
          <ac:chgData name="Milagros Gonzalez" userId="a8b60b060f9a861e" providerId="LiveId" clId="{7AE915BD-EB81-4101-8E22-60283214AE39}" dt="2025-06-24T23:55:10.922" v="95" actId="26606"/>
          <ac:spMkLst>
            <pc:docMk/>
            <pc:sldMk cId="2718517391" sldId="269"/>
            <ac:spMk id="31" creationId="{87BCB2CF-F2CE-43B5-93CB-386479577889}"/>
          </ac:spMkLst>
        </pc:spChg>
        <pc:spChg chg="add del">
          <ac:chgData name="Milagros Gonzalez" userId="a8b60b060f9a861e" providerId="LiveId" clId="{7AE915BD-EB81-4101-8E22-60283214AE39}" dt="2025-06-24T23:55:10.922" v="95" actId="26606"/>
          <ac:spMkLst>
            <pc:docMk/>
            <pc:sldMk cId="2718517391" sldId="269"/>
            <ac:spMk id="33" creationId="{2C68A941-4039-4496-9008-274182DFFEDF}"/>
          </ac:spMkLst>
        </pc:spChg>
        <pc:spChg chg="add del">
          <ac:chgData name="Milagros Gonzalez" userId="a8b60b060f9a861e" providerId="LiveId" clId="{7AE915BD-EB81-4101-8E22-60283214AE39}" dt="2025-06-24T23:55:10.922" v="95" actId="26606"/>
          <ac:spMkLst>
            <pc:docMk/>
            <pc:sldMk cId="2718517391" sldId="269"/>
            <ac:spMk id="35" creationId="{878B897E-FBB2-4D71-AA1C-3C4DA4A264C9}"/>
          </ac:spMkLst>
        </pc:spChg>
        <pc:picChg chg="add mod ord">
          <ac:chgData name="Milagros Gonzalez" userId="a8b60b060f9a861e" providerId="LiveId" clId="{7AE915BD-EB81-4101-8E22-60283214AE39}" dt="2025-06-24T23:55:35.042" v="104" actId="14100"/>
          <ac:picMkLst>
            <pc:docMk/>
            <pc:sldMk cId="2718517391" sldId="269"/>
            <ac:picMk id="3" creationId="{DF4B203F-D2F7-5FD9-45A3-5E9F349B5809}"/>
          </ac:picMkLst>
        </pc:picChg>
        <pc:picChg chg="add mod ord">
          <ac:chgData name="Milagros Gonzalez" userId="a8b60b060f9a861e" providerId="LiveId" clId="{7AE915BD-EB81-4101-8E22-60283214AE39}" dt="2025-06-24T23:55:29.220" v="102" actId="1076"/>
          <ac:picMkLst>
            <pc:docMk/>
            <pc:sldMk cId="2718517391" sldId="269"/>
            <ac:picMk id="5" creationId="{E48F215C-46C1-3AA0-ACA6-7AA6211C4C37}"/>
          </ac:picMkLst>
        </pc:picChg>
        <pc:picChg chg="add mod">
          <ac:chgData name="Milagros Gonzalez" userId="a8b60b060f9a861e" providerId="LiveId" clId="{7AE915BD-EB81-4101-8E22-60283214AE39}" dt="2025-06-24T23:55:44.967" v="107" actId="1076"/>
          <ac:picMkLst>
            <pc:docMk/>
            <pc:sldMk cId="2718517391" sldId="269"/>
            <ac:picMk id="7" creationId="{F16580F4-5C3F-F637-B073-A5ECE32DE74C}"/>
          </ac:picMkLst>
        </pc:picChg>
        <pc:picChg chg="add mod modCrop">
          <ac:chgData name="Milagros Gonzalez" userId="a8b60b060f9a861e" providerId="LiveId" clId="{7AE915BD-EB81-4101-8E22-60283214AE39}" dt="2025-06-24T23:55:41.517" v="106" actId="1076"/>
          <ac:picMkLst>
            <pc:docMk/>
            <pc:sldMk cId="2718517391" sldId="269"/>
            <ac:picMk id="9" creationId="{37DF5D7E-37BA-14DB-B863-D765A8BC6A54}"/>
          </ac:picMkLst>
        </pc:picChg>
      </pc:sldChg>
      <pc:sldChg chg="addSp modSp new mod">
        <pc:chgData name="Milagros Gonzalez" userId="a8b60b060f9a861e" providerId="LiveId" clId="{7AE915BD-EB81-4101-8E22-60283214AE39}" dt="2025-06-24T23:57:24.924" v="118" actId="1076"/>
        <pc:sldMkLst>
          <pc:docMk/>
          <pc:sldMk cId="720302086" sldId="270"/>
        </pc:sldMkLst>
        <pc:picChg chg="add mod">
          <ac:chgData name="Milagros Gonzalez" userId="a8b60b060f9a861e" providerId="LiveId" clId="{7AE915BD-EB81-4101-8E22-60283214AE39}" dt="2025-06-24T23:56:15.219" v="110" actId="1076"/>
          <ac:picMkLst>
            <pc:docMk/>
            <pc:sldMk cId="720302086" sldId="270"/>
            <ac:picMk id="3" creationId="{97BE8AFE-B19E-A469-E417-70F80EA44564}"/>
          </ac:picMkLst>
        </pc:picChg>
        <pc:picChg chg="add mod">
          <ac:chgData name="Milagros Gonzalez" userId="a8b60b060f9a861e" providerId="LiveId" clId="{7AE915BD-EB81-4101-8E22-60283214AE39}" dt="2025-06-24T23:56:40.441" v="114" actId="1076"/>
          <ac:picMkLst>
            <pc:docMk/>
            <pc:sldMk cId="720302086" sldId="270"/>
            <ac:picMk id="5" creationId="{D07BC98A-982B-CD22-6EC9-D621ECCABFDF}"/>
          </ac:picMkLst>
        </pc:picChg>
        <pc:picChg chg="add mod">
          <ac:chgData name="Milagros Gonzalez" userId="a8b60b060f9a861e" providerId="LiveId" clId="{7AE915BD-EB81-4101-8E22-60283214AE39}" dt="2025-06-24T23:57:24.924" v="118" actId="1076"/>
          <ac:picMkLst>
            <pc:docMk/>
            <pc:sldMk cId="720302086" sldId="270"/>
            <ac:picMk id="7" creationId="{E760401E-705F-4EC7-05A7-53018445EE3C}"/>
          </ac:picMkLst>
        </pc:picChg>
      </pc:sldChg>
      <pc:sldChg chg="addSp modSp new mod">
        <pc:chgData name="Milagros Gonzalez" userId="a8b60b060f9a861e" providerId="LiveId" clId="{7AE915BD-EB81-4101-8E22-60283214AE39}" dt="2025-06-24T23:58:15.345" v="125" actId="14100"/>
        <pc:sldMkLst>
          <pc:docMk/>
          <pc:sldMk cId="383333555" sldId="271"/>
        </pc:sldMkLst>
        <pc:picChg chg="add mod">
          <ac:chgData name="Milagros Gonzalez" userId="a8b60b060f9a861e" providerId="LiveId" clId="{7AE915BD-EB81-4101-8E22-60283214AE39}" dt="2025-06-24T23:58:10.237" v="124" actId="14100"/>
          <ac:picMkLst>
            <pc:docMk/>
            <pc:sldMk cId="383333555" sldId="271"/>
            <ac:picMk id="3" creationId="{6E2F1677-4157-E393-DC7B-A274233A97F4}"/>
          </ac:picMkLst>
        </pc:picChg>
        <pc:picChg chg="add mod">
          <ac:chgData name="Milagros Gonzalez" userId="a8b60b060f9a861e" providerId="LiveId" clId="{7AE915BD-EB81-4101-8E22-60283214AE39}" dt="2025-06-24T23:58:15.345" v="125" actId="14100"/>
          <ac:picMkLst>
            <pc:docMk/>
            <pc:sldMk cId="383333555" sldId="271"/>
            <ac:picMk id="5" creationId="{9D3F1AB8-CB41-2BEC-DC1D-A408E6833309}"/>
          </ac:picMkLst>
        </pc:picChg>
      </pc:sldChg>
      <pc:sldChg chg="addSp modSp new mod setBg">
        <pc:chgData name="Milagros Gonzalez" userId="a8b60b060f9a861e" providerId="LiveId" clId="{7AE915BD-EB81-4101-8E22-60283214AE39}" dt="2025-06-25T00:01:40.968" v="147" actId="14100"/>
        <pc:sldMkLst>
          <pc:docMk/>
          <pc:sldMk cId="2578027406" sldId="272"/>
        </pc:sldMkLst>
        <pc:picChg chg="add mod ord">
          <ac:chgData name="Milagros Gonzalez" userId="a8b60b060f9a861e" providerId="LiveId" clId="{7AE915BD-EB81-4101-8E22-60283214AE39}" dt="2025-06-25T00:01:03.927" v="142" actId="26606"/>
          <ac:picMkLst>
            <pc:docMk/>
            <pc:sldMk cId="2578027406" sldId="272"/>
            <ac:picMk id="3" creationId="{AD55B61E-5E21-794D-97E3-E077F53912B1}"/>
          </ac:picMkLst>
        </pc:picChg>
        <pc:picChg chg="add mod">
          <ac:chgData name="Milagros Gonzalez" userId="a8b60b060f9a861e" providerId="LiveId" clId="{7AE915BD-EB81-4101-8E22-60283214AE39}" dt="2025-06-25T00:01:17.266" v="144" actId="14100"/>
          <ac:picMkLst>
            <pc:docMk/>
            <pc:sldMk cId="2578027406" sldId="272"/>
            <ac:picMk id="5" creationId="{995A1764-739B-BEF2-1789-5935A9F8DD87}"/>
          </ac:picMkLst>
        </pc:picChg>
        <pc:picChg chg="add mod">
          <ac:chgData name="Milagros Gonzalez" userId="a8b60b060f9a861e" providerId="LiveId" clId="{7AE915BD-EB81-4101-8E22-60283214AE39}" dt="2025-06-25T00:01:40.968" v="147" actId="14100"/>
          <ac:picMkLst>
            <pc:docMk/>
            <pc:sldMk cId="2578027406" sldId="272"/>
            <ac:picMk id="7" creationId="{3883167B-50DA-6E07-FE54-5670D613B480}"/>
          </ac:picMkLst>
        </pc:picChg>
        <pc:picChg chg="add mod">
          <ac:chgData name="Milagros Gonzalez" userId="a8b60b060f9a861e" providerId="LiveId" clId="{7AE915BD-EB81-4101-8E22-60283214AE39}" dt="2025-06-25T00:01:03.927" v="142" actId="26606"/>
          <ac:picMkLst>
            <pc:docMk/>
            <pc:sldMk cId="2578027406" sldId="272"/>
            <ac:picMk id="9" creationId="{408BC770-3D00-5BB0-A213-D64CF677FB02}"/>
          </ac:picMkLst>
        </pc:picChg>
        <pc:picChg chg="add mod ord">
          <ac:chgData name="Milagros Gonzalez" userId="a8b60b060f9a861e" providerId="LiveId" clId="{7AE915BD-EB81-4101-8E22-60283214AE39}" dt="2025-06-25T00:01:03.927" v="142" actId="26606"/>
          <ac:picMkLst>
            <pc:docMk/>
            <pc:sldMk cId="2578027406" sldId="272"/>
            <ac:picMk id="11" creationId="{4193F37F-A918-22B0-7423-28DF244E71D5}"/>
          </ac:picMkLst>
        </pc:picChg>
        <pc:cxnChg chg="add">
          <ac:chgData name="Milagros Gonzalez" userId="a8b60b060f9a861e" providerId="LiveId" clId="{7AE915BD-EB81-4101-8E22-60283214AE39}" dt="2025-06-25T00:01:03.927" v="142" actId="26606"/>
          <ac:cxnSpMkLst>
            <pc:docMk/>
            <pc:sldMk cId="2578027406" sldId="272"/>
            <ac:cxnSpMk id="18" creationId="{D683D1A4-93E5-4A4D-B103-8223A220EB2B}"/>
          </ac:cxnSpMkLst>
        </pc:cxnChg>
        <pc:cxnChg chg="add">
          <ac:chgData name="Milagros Gonzalez" userId="a8b60b060f9a861e" providerId="LiveId" clId="{7AE915BD-EB81-4101-8E22-60283214AE39}" dt="2025-06-25T00:01:03.927" v="142" actId="26606"/>
          <ac:cxnSpMkLst>
            <pc:docMk/>
            <pc:sldMk cId="2578027406" sldId="272"/>
            <ac:cxnSpMk id="20" creationId="{B0E8ABF4-C289-489E-BEFB-3077F9D9C773}"/>
          </ac:cxnSpMkLst>
        </pc:cxnChg>
        <pc:cxnChg chg="add">
          <ac:chgData name="Milagros Gonzalez" userId="a8b60b060f9a861e" providerId="LiveId" clId="{7AE915BD-EB81-4101-8E22-60283214AE39}" dt="2025-06-25T00:01:03.927" v="142" actId="26606"/>
          <ac:cxnSpMkLst>
            <pc:docMk/>
            <pc:sldMk cId="2578027406" sldId="272"/>
            <ac:cxnSpMk id="22" creationId="{7989CFA0-35DD-4943-B365-488C66B9B192}"/>
          </ac:cxnSpMkLst>
        </pc:cxnChg>
        <pc:cxnChg chg="add">
          <ac:chgData name="Milagros Gonzalez" userId="a8b60b060f9a861e" providerId="LiveId" clId="{7AE915BD-EB81-4101-8E22-60283214AE39}" dt="2025-06-25T00:01:03.927" v="142" actId="26606"/>
          <ac:cxnSpMkLst>
            <pc:docMk/>
            <pc:sldMk cId="2578027406" sldId="272"/>
            <ac:cxnSpMk id="24" creationId="{688AD040-1A2B-4FB4-A345-7B9F3E5ED9B0}"/>
          </ac:cxnSpMkLst>
        </pc:cxnChg>
        <pc:cxnChg chg="add">
          <ac:chgData name="Milagros Gonzalez" userId="a8b60b060f9a861e" providerId="LiveId" clId="{7AE915BD-EB81-4101-8E22-60283214AE39}" dt="2025-06-25T00:01:03.927" v="142" actId="26606"/>
          <ac:cxnSpMkLst>
            <pc:docMk/>
            <pc:sldMk cId="2578027406" sldId="272"/>
            <ac:cxnSpMk id="26" creationId="{823B704A-724B-41D6-8F33-76939E727D2A}"/>
          </ac:cxnSpMkLst>
        </pc:cxnChg>
      </pc:sldChg>
      <pc:sldChg chg="addSp modSp new mod">
        <pc:chgData name="Milagros Gonzalez" userId="a8b60b060f9a861e" providerId="LiveId" clId="{7AE915BD-EB81-4101-8E22-60283214AE39}" dt="2025-06-25T00:12:48.397" v="186" actId="1076"/>
        <pc:sldMkLst>
          <pc:docMk/>
          <pc:sldMk cId="1771145038" sldId="273"/>
        </pc:sldMkLst>
        <pc:picChg chg="add mod modCrop">
          <ac:chgData name="Milagros Gonzalez" userId="a8b60b060f9a861e" providerId="LiveId" clId="{7AE915BD-EB81-4101-8E22-60283214AE39}" dt="2025-06-25T00:11:42.272" v="172" actId="732"/>
          <ac:picMkLst>
            <pc:docMk/>
            <pc:sldMk cId="1771145038" sldId="273"/>
            <ac:picMk id="3" creationId="{E51EE528-6EE9-D750-4D3F-2870325A2E7A}"/>
          </ac:picMkLst>
        </pc:picChg>
        <pc:picChg chg="add mod">
          <ac:chgData name="Milagros Gonzalez" userId="a8b60b060f9a861e" providerId="LiveId" clId="{7AE915BD-EB81-4101-8E22-60283214AE39}" dt="2025-06-25T00:12:44.557" v="184" actId="1076"/>
          <ac:picMkLst>
            <pc:docMk/>
            <pc:sldMk cId="1771145038" sldId="273"/>
            <ac:picMk id="5" creationId="{A932DA2E-B0A5-8B9B-6DCB-08D6513AA989}"/>
          </ac:picMkLst>
        </pc:picChg>
        <pc:picChg chg="add mod">
          <ac:chgData name="Milagros Gonzalez" userId="a8b60b060f9a861e" providerId="LiveId" clId="{7AE915BD-EB81-4101-8E22-60283214AE39}" dt="2025-06-25T00:12:42.192" v="183" actId="1076"/>
          <ac:picMkLst>
            <pc:docMk/>
            <pc:sldMk cId="1771145038" sldId="273"/>
            <ac:picMk id="7" creationId="{3E4AAA99-075E-2D34-9790-12A4C41E0E0F}"/>
          </ac:picMkLst>
        </pc:picChg>
        <pc:picChg chg="add mod">
          <ac:chgData name="Milagros Gonzalez" userId="a8b60b060f9a861e" providerId="LiveId" clId="{7AE915BD-EB81-4101-8E22-60283214AE39}" dt="2025-06-25T00:12:46.156" v="185" actId="1076"/>
          <ac:picMkLst>
            <pc:docMk/>
            <pc:sldMk cId="1771145038" sldId="273"/>
            <ac:picMk id="9" creationId="{EC8AE0B9-99A6-3D98-E961-B1153A22924E}"/>
          </ac:picMkLst>
        </pc:picChg>
        <pc:picChg chg="add mod">
          <ac:chgData name="Milagros Gonzalez" userId="a8b60b060f9a861e" providerId="LiveId" clId="{7AE915BD-EB81-4101-8E22-60283214AE39}" dt="2025-06-25T00:12:48.397" v="186" actId="1076"/>
          <ac:picMkLst>
            <pc:docMk/>
            <pc:sldMk cId="1771145038" sldId="273"/>
            <ac:picMk id="11" creationId="{B84A5E60-0A39-C091-8227-7BE77282A8D6}"/>
          </ac:picMkLst>
        </pc:picChg>
        <pc:picChg chg="add mod">
          <ac:chgData name="Milagros Gonzalez" userId="a8b60b060f9a861e" providerId="LiveId" clId="{7AE915BD-EB81-4101-8E22-60283214AE39}" dt="2025-06-25T00:12:33.891" v="181" actId="1076"/>
          <ac:picMkLst>
            <pc:docMk/>
            <pc:sldMk cId="1771145038" sldId="273"/>
            <ac:picMk id="13" creationId="{C735F3DA-4F9E-2FF8-E01A-77BC0C931E80}"/>
          </ac:picMkLst>
        </pc:picChg>
        <pc:picChg chg="add mod">
          <ac:chgData name="Milagros Gonzalez" userId="a8b60b060f9a861e" providerId="LiveId" clId="{7AE915BD-EB81-4101-8E22-60283214AE39}" dt="2025-06-25T00:12:38.158" v="182" actId="1076"/>
          <ac:picMkLst>
            <pc:docMk/>
            <pc:sldMk cId="1771145038" sldId="273"/>
            <ac:picMk id="15" creationId="{2555CB0F-A307-591D-C042-EEB0DE6CEA23}"/>
          </ac:picMkLst>
        </pc:picChg>
        <pc:picChg chg="add mod modCrop">
          <ac:chgData name="Milagros Gonzalez" userId="a8b60b060f9a861e" providerId="LiveId" clId="{7AE915BD-EB81-4101-8E22-60283214AE39}" dt="2025-06-25T00:12:23.364" v="177" actId="1076"/>
          <ac:picMkLst>
            <pc:docMk/>
            <pc:sldMk cId="1771145038" sldId="273"/>
            <ac:picMk id="17" creationId="{2DEE9B45-B48A-1F82-1A78-2E2585494776}"/>
          </ac:picMkLst>
        </pc:picChg>
      </pc:sldChg>
      <pc:sldChg chg="addSp modSp new mod">
        <pc:chgData name="Milagros Gonzalez" userId="a8b60b060f9a861e" providerId="LiveId" clId="{7AE915BD-EB81-4101-8E22-60283214AE39}" dt="2025-06-25T00:13:45.667" v="194" actId="14100"/>
        <pc:sldMkLst>
          <pc:docMk/>
          <pc:sldMk cId="4202219300" sldId="274"/>
        </pc:sldMkLst>
        <pc:picChg chg="add mod">
          <ac:chgData name="Milagros Gonzalez" userId="a8b60b060f9a861e" providerId="LiveId" clId="{7AE915BD-EB81-4101-8E22-60283214AE39}" dt="2025-06-25T00:13:20.491" v="190" actId="1076"/>
          <ac:picMkLst>
            <pc:docMk/>
            <pc:sldMk cId="4202219300" sldId="274"/>
            <ac:picMk id="3" creationId="{0A03B96D-E995-57C8-EF80-F70EF7ECB5EA}"/>
          </ac:picMkLst>
        </pc:picChg>
        <pc:picChg chg="add mod">
          <ac:chgData name="Milagros Gonzalez" userId="a8b60b060f9a861e" providerId="LiveId" clId="{7AE915BD-EB81-4101-8E22-60283214AE39}" dt="2025-06-25T00:13:45.667" v="194" actId="14100"/>
          <ac:picMkLst>
            <pc:docMk/>
            <pc:sldMk cId="4202219300" sldId="274"/>
            <ac:picMk id="5" creationId="{B8DDC322-A9F5-70F9-49AB-806388F920DA}"/>
          </ac:picMkLst>
        </pc:picChg>
      </pc:sldChg>
      <pc:sldChg chg="addSp modSp new mod setBg">
        <pc:chgData name="Milagros Gonzalez" userId="a8b60b060f9a861e" providerId="LiveId" clId="{7AE915BD-EB81-4101-8E22-60283214AE39}" dt="2025-06-25T00:19:08.270" v="235" actId="14100"/>
        <pc:sldMkLst>
          <pc:docMk/>
          <pc:sldMk cId="2576058033" sldId="275"/>
        </pc:sldMkLst>
        <pc:spChg chg="add">
          <ac:chgData name="Milagros Gonzalez" userId="a8b60b060f9a861e" providerId="LiveId" clId="{7AE915BD-EB81-4101-8E22-60283214AE39}" dt="2025-06-25T00:18:47.179" v="205" actId="26606"/>
          <ac:spMkLst>
            <pc:docMk/>
            <pc:sldMk cId="2576058033" sldId="275"/>
            <ac:spMk id="14" creationId="{417CDA24-35F8-4540-8C52-3096D6D94949}"/>
          </ac:spMkLst>
        </pc:spChg>
        <pc:spChg chg="add">
          <ac:chgData name="Milagros Gonzalez" userId="a8b60b060f9a861e" providerId="LiveId" clId="{7AE915BD-EB81-4101-8E22-60283214AE39}" dt="2025-06-25T00:18:47.179" v="205" actId="26606"/>
          <ac:spMkLst>
            <pc:docMk/>
            <pc:sldMk cId="2576058033" sldId="275"/>
            <ac:spMk id="16" creationId="{8658BFE0-4E65-4174-9C75-687C94E88273}"/>
          </ac:spMkLst>
        </pc:spChg>
        <pc:spChg chg="add">
          <ac:chgData name="Milagros Gonzalez" userId="a8b60b060f9a861e" providerId="LiveId" clId="{7AE915BD-EB81-4101-8E22-60283214AE39}" dt="2025-06-25T00:18:47.179" v="205" actId="26606"/>
          <ac:spMkLst>
            <pc:docMk/>
            <pc:sldMk cId="2576058033" sldId="275"/>
            <ac:spMk id="18" creationId="{FA75DFED-A0C1-4A83-BE1D-0271C1826EF6}"/>
          </ac:spMkLst>
        </pc:spChg>
        <pc:picChg chg="add mod ord">
          <ac:chgData name="Milagros Gonzalez" userId="a8b60b060f9a861e" providerId="LiveId" clId="{7AE915BD-EB81-4101-8E22-60283214AE39}" dt="2025-06-25T00:18:47.179" v="205" actId="26606"/>
          <ac:picMkLst>
            <pc:docMk/>
            <pc:sldMk cId="2576058033" sldId="275"/>
            <ac:picMk id="3" creationId="{EEC84E0E-FB2C-C424-640B-452EF2282275}"/>
          </ac:picMkLst>
        </pc:picChg>
        <pc:picChg chg="add mod">
          <ac:chgData name="Milagros Gonzalez" userId="a8b60b060f9a861e" providerId="LiveId" clId="{7AE915BD-EB81-4101-8E22-60283214AE39}" dt="2025-06-25T00:19:08.270" v="235" actId="14100"/>
          <ac:picMkLst>
            <pc:docMk/>
            <pc:sldMk cId="2576058033" sldId="275"/>
            <ac:picMk id="5" creationId="{D6ACE7AA-C4D9-318C-AC2F-F0ADF1FB995B}"/>
          </ac:picMkLst>
        </pc:picChg>
        <pc:picChg chg="add mod">
          <ac:chgData name="Milagros Gonzalez" userId="a8b60b060f9a861e" providerId="LiveId" clId="{7AE915BD-EB81-4101-8E22-60283214AE39}" dt="2025-06-25T00:18:47.179" v="205" actId="26606"/>
          <ac:picMkLst>
            <pc:docMk/>
            <pc:sldMk cId="2576058033" sldId="275"/>
            <ac:picMk id="7" creationId="{CD19A19E-6A0A-3950-4DDB-ED458889803E}"/>
          </ac:picMkLst>
        </pc:picChg>
        <pc:picChg chg="add mod ord">
          <ac:chgData name="Milagros Gonzalez" userId="a8b60b060f9a861e" providerId="LiveId" clId="{7AE915BD-EB81-4101-8E22-60283214AE39}" dt="2025-06-25T00:18:47.179" v="205" actId="26606"/>
          <ac:picMkLst>
            <pc:docMk/>
            <pc:sldMk cId="2576058033" sldId="275"/>
            <ac:picMk id="9" creationId="{B65738BF-0B20-EF20-5E80-E42DED5566AE}"/>
          </ac:picMkLst>
        </pc:picChg>
      </pc:sldChg>
      <pc:sldChg chg="addSp modSp new mod">
        <pc:chgData name="Milagros Gonzalez" userId="a8b60b060f9a861e" providerId="LiveId" clId="{7AE915BD-EB81-4101-8E22-60283214AE39}" dt="2025-06-25T00:21:52.885" v="245" actId="1076"/>
        <pc:sldMkLst>
          <pc:docMk/>
          <pc:sldMk cId="1892744853" sldId="276"/>
        </pc:sldMkLst>
        <pc:picChg chg="add mod">
          <ac:chgData name="Milagros Gonzalez" userId="a8b60b060f9a861e" providerId="LiveId" clId="{7AE915BD-EB81-4101-8E22-60283214AE39}" dt="2025-06-25T00:19:29.978" v="238" actId="1076"/>
          <ac:picMkLst>
            <pc:docMk/>
            <pc:sldMk cId="1892744853" sldId="276"/>
            <ac:picMk id="3" creationId="{528BCE2E-3CD5-062B-0946-09A6E435AF10}"/>
          </ac:picMkLst>
        </pc:picChg>
        <pc:picChg chg="add mod">
          <ac:chgData name="Milagros Gonzalez" userId="a8b60b060f9a861e" providerId="LiveId" clId="{7AE915BD-EB81-4101-8E22-60283214AE39}" dt="2025-06-25T00:21:31.377" v="242" actId="1076"/>
          <ac:picMkLst>
            <pc:docMk/>
            <pc:sldMk cId="1892744853" sldId="276"/>
            <ac:picMk id="5" creationId="{5823BC97-AEA7-DC07-110D-F2638DE4C47F}"/>
          </ac:picMkLst>
        </pc:picChg>
        <pc:picChg chg="add mod">
          <ac:chgData name="Milagros Gonzalez" userId="a8b60b060f9a861e" providerId="LiveId" clId="{7AE915BD-EB81-4101-8E22-60283214AE39}" dt="2025-06-25T00:21:52.885" v="245" actId="1076"/>
          <ac:picMkLst>
            <pc:docMk/>
            <pc:sldMk cId="1892744853" sldId="276"/>
            <ac:picMk id="7" creationId="{53760475-6168-77D4-856E-2E1949376596}"/>
          </ac:picMkLst>
        </pc:picChg>
      </pc:sldChg>
      <pc:sldChg chg="addSp modSp new mod setBg">
        <pc:chgData name="Milagros Gonzalez" userId="a8b60b060f9a861e" providerId="LiveId" clId="{7AE915BD-EB81-4101-8E22-60283214AE39}" dt="2025-06-25T00:24:21.342" v="254" actId="14100"/>
        <pc:sldMkLst>
          <pc:docMk/>
          <pc:sldMk cId="1805290731" sldId="277"/>
        </pc:sldMkLst>
        <pc:spChg chg="add">
          <ac:chgData name="Milagros Gonzalez" userId="a8b60b060f9a861e" providerId="LiveId" clId="{7AE915BD-EB81-4101-8E22-60283214AE39}" dt="2025-06-25T00:24:14.607" v="253" actId="26606"/>
          <ac:spMkLst>
            <pc:docMk/>
            <pc:sldMk cId="1805290731" sldId="277"/>
            <ac:spMk id="12" creationId="{799448F2-0E5B-42DA-B2D1-11A14E947BD4}"/>
          </ac:spMkLst>
        </pc:spChg>
        <pc:spChg chg="add">
          <ac:chgData name="Milagros Gonzalez" userId="a8b60b060f9a861e" providerId="LiveId" clId="{7AE915BD-EB81-4101-8E22-60283214AE39}" dt="2025-06-25T00:24:14.607" v="253" actId="26606"/>
          <ac:spMkLst>
            <pc:docMk/>
            <pc:sldMk cId="1805290731" sldId="277"/>
            <ac:spMk id="14" creationId="{4E8A7552-20E1-4F34-ADAB-C1DB6634D47E}"/>
          </ac:spMkLst>
        </pc:spChg>
        <pc:picChg chg="add mod ord">
          <ac:chgData name="Milagros Gonzalez" userId="a8b60b060f9a861e" providerId="LiveId" clId="{7AE915BD-EB81-4101-8E22-60283214AE39}" dt="2025-06-25T00:24:14.607" v="253" actId="26606"/>
          <ac:picMkLst>
            <pc:docMk/>
            <pc:sldMk cId="1805290731" sldId="277"/>
            <ac:picMk id="3" creationId="{674FFD42-F269-F4CE-85EA-A72684DEDBFB}"/>
          </ac:picMkLst>
        </pc:picChg>
        <pc:picChg chg="add mod ord">
          <ac:chgData name="Milagros Gonzalez" userId="a8b60b060f9a861e" providerId="LiveId" clId="{7AE915BD-EB81-4101-8E22-60283214AE39}" dt="2025-06-25T00:24:14.607" v="253" actId="26606"/>
          <ac:picMkLst>
            <pc:docMk/>
            <pc:sldMk cId="1805290731" sldId="277"/>
            <ac:picMk id="5" creationId="{B0152135-A38C-5794-2D4E-5C90243B7F7A}"/>
          </ac:picMkLst>
        </pc:picChg>
        <pc:picChg chg="add mod">
          <ac:chgData name="Milagros Gonzalez" userId="a8b60b060f9a861e" providerId="LiveId" clId="{7AE915BD-EB81-4101-8E22-60283214AE39}" dt="2025-06-25T00:24:21.342" v="254" actId="14100"/>
          <ac:picMkLst>
            <pc:docMk/>
            <pc:sldMk cId="1805290731" sldId="277"/>
            <ac:picMk id="7" creationId="{B6E797B4-8436-8E17-4C01-12F6AF3D8C4D}"/>
          </ac:picMkLst>
        </pc:picChg>
      </pc:sldChg>
      <pc:sldChg chg="addSp delSp modSp new del mod setBg">
        <pc:chgData name="Milagros Gonzalez" userId="a8b60b060f9a861e" providerId="LiveId" clId="{7AE915BD-EB81-4101-8E22-60283214AE39}" dt="2025-06-25T00:36:40.284" v="315" actId="47"/>
        <pc:sldMkLst>
          <pc:docMk/>
          <pc:sldMk cId="918189329" sldId="278"/>
        </pc:sldMkLst>
        <pc:spChg chg="add del">
          <ac:chgData name="Milagros Gonzalez" userId="a8b60b060f9a861e" providerId="LiveId" clId="{7AE915BD-EB81-4101-8E22-60283214AE39}" dt="2025-06-25T00:33:10.897" v="275" actId="26606"/>
          <ac:spMkLst>
            <pc:docMk/>
            <pc:sldMk cId="918189329" sldId="278"/>
            <ac:spMk id="16" creationId="{6F79B0DD-2C63-4EE5-804F-B8E391FC1E45}"/>
          </ac:spMkLst>
        </pc:spChg>
        <pc:spChg chg="add del">
          <ac:chgData name="Milagros Gonzalez" userId="a8b60b060f9a861e" providerId="LiveId" clId="{7AE915BD-EB81-4101-8E22-60283214AE39}" dt="2025-06-25T00:33:10.897" v="275" actId="26606"/>
          <ac:spMkLst>
            <pc:docMk/>
            <pc:sldMk cId="918189329" sldId="278"/>
            <ac:spMk id="18" creationId="{627DB8AB-CD55-4C8F-9043-52652B89231A}"/>
          </ac:spMkLst>
        </pc:spChg>
        <pc:spChg chg="add del">
          <ac:chgData name="Milagros Gonzalez" userId="a8b60b060f9a861e" providerId="LiveId" clId="{7AE915BD-EB81-4101-8E22-60283214AE39}" dt="2025-06-25T00:33:10.897" v="275" actId="26606"/>
          <ac:spMkLst>
            <pc:docMk/>
            <pc:sldMk cId="918189329" sldId="278"/>
            <ac:spMk id="20" creationId="{53059C5A-91CB-4024-9B4E-20082E25C70B}"/>
          </ac:spMkLst>
        </pc:spChg>
        <pc:spChg chg="add del">
          <ac:chgData name="Milagros Gonzalez" userId="a8b60b060f9a861e" providerId="LiveId" clId="{7AE915BD-EB81-4101-8E22-60283214AE39}" dt="2025-06-25T00:33:10.897" v="275" actId="26606"/>
          <ac:spMkLst>
            <pc:docMk/>
            <pc:sldMk cId="918189329" sldId="278"/>
            <ac:spMk id="22" creationId="{184884BF-A898-4EFF-9504-E13EBE3FF62E}"/>
          </ac:spMkLst>
        </pc:spChg>
        <pc:spChg chg="add del">
          <ac:chgData name="Milagros Gonzalez" userId="a8b60b060f9a861e" providerId="LiveId" clId="{7AE915BD-EB81-4101-8E22-60283214AE39}" dt="2025-06-25T00:33:10.897" v="275" actId="26606"/>
          <ac:spMkLst>
            <pc:docMk/>
            <pc:sldMk cId="918189329" sldId="278"/>
            <ac:spMk id="24" creationId="{7B32D337-FDA6-4468-ADB1-7038E5FC0BA9}"/>
          </ac:spMkLst>
        </pc:spChg>
        <pc:spChg chg="add del">
          <ac:chgData name="Milagros Gonzalez" userId="a8b60b060f9a861e" providerId="LiveId" clId="{7AE915BD-EB81-4101-8E22-60283214AE39}" dt="2025-06-25T00:33:10.882" v="274" actId="26606"/>
          <ac:spMkLst>
            <pc:docMk/>
            <pc:sldMk cId="918189329" sldId="278"/>
            <ac:spMk id="29" creationId="{12E8CD4E-6381-4807-AA5B-CE0024A8BE19}"/>
          </ac:spMkLst>
        </pc:spChg>
        <pc:spChg chg="add del">
          <ac:chgData name="Milagros Gonzalez" userId="a8b60b060f9a861e" providerId="LiveId" clId="{7AE915BD-EB81-4101-8E22-60283214AE39}" dt="2025-06-25T00:33:10.882" v="274" actId="26606"/>
          <ac:spMkLst>
            <pc:docMk/>
            <pc:sldMk cId="918189329" sldId="278"/>
            <ac:spMk id="31" creationId="{7C6A4DDC-3049-4FEA-B9FF-CBCF8B277BBF}"/>
          </ac:spMkLst>
        </pc:spChg>
        <pc:spChg chg="add del">
          <ac:chgData name="Milagros Gonzalez" userId="a8b60b060f9a861e" providerId="LiveId" clId="{7AE915BD-EB81-4101-8E22-60283214AE39}" dt="2025-06-25T00:33:10.882" v="274" actId="26606"/>
          <ac:spMkLst>
            <pc:docMk/>
            <pc:sldMk cId="918189329" sldId="278"/>
            <ac:spMk id="33" creationId="{87BCB2CF-F2CE-43B5-93CB-386479577889}"/>
          </ac:spMkLst>
        </pc:spChg>
        <pc:spChg chg="add del">
          <ac:chgData name="Milagros Gonzalez" userId="a8b60b060f9a861e" providerId="LiveId" clId="{7AE915BD-EB81-4101-8E22-60283214AE39}" dt="2025-06-25T00:33:10.882" v="274" actId="26606"/>
          <ac:spMkLst>
            <pc:docMk/>
            <pc:sldMk cId="918189329" sldId="278"/>
            <ac:spMk id="35" creationId="{2C68A941-4039-4496-9008-274182DFFEDF}"/>
          </ac:spMkLst>
        </pc:spChg>
        <pc:spChg chg="add del">
          <ac:chgData name="Milagros Gonzalez" userId="a8b60b060f9a861e" providerId="LiveId" clId="{7AE915BD-EB81-4101-8E22-60283214AE39}" dt="2025-06-25T00:33:10.882" v="274" actId="26606"/>
          <ac:spMkLst>
            <pc:docMk/>
            <pc:sldMk cId="918189329" sldId="278"/>
            <ac:spMk id="37" creationId="{878B897E-FBB2-4D71-AA1C-3C4DA4A264C9}"/>
          </ac:spMkLst>
        </pc:spChg>
        <pc:spChg chg="add del">
          <ac:chgData name="Milagros Gonzalez" userId="a8b60b060f9a861e" providerId="LiveId" clId="{7AE915BD-EB81-4101-8E22-60283214AE39}" dt="2025-06-25T00:33:38.574" v="283" actId="26606"/>
          <ac:spMkLst>
            <pc:docMk/>
            <pc:sldMk cId="918189329" sldId="278"/>
            <ac:spMk id="39" creationId="{56651B3B-2F8A-4E48-BEA0-5D35421CE7B5}"/>
          </ac:spMkLst>
        </pc:spChg>
        <pc:spChg chg="add del">
          <ac:chgData name="Milagros Gonzalez" userId="a8b60b060f9a861e" providerId="LiveId" clId="{7AE915BD-EB81-4101-8E22-60283214AE39}" dt="2025-06-25T00:33:38.574" v="283" actId="26606"/>
          <ac:spMkLst>
            <pc:docMk/>
            <pc:sldMk cId="918189329" sldId="278"/>
            <ac:spMk id="40" creationId="{112839B5-6527-4FE1-B5CA-71D5FFC47C0E}"/>
          </ac:spMkLst>
        </pc:spChg>
        <pc:spChg chg="add del">
          <ac:chgData name="Milagros Gonzalez" userId="a8b60b060f9a861e" providerId="LiveId" clId="{7AE915BD-EB81-4101-8E22-60283214AE39}" dt="2025-06-25T00:33:38.574" v="283" actId="26606"/>
          <ac:spMkLst>
            <pc:docMk/>
            <pc:sldMk cId="918189329" sldId="278"/>
            <ac:spMk id="41" creationId="{BE12D8E2-6088-4997-A8C6-1794DA9E1D48}"/>
          </ac:spMkLst>
        </pc:spChg>
        <pc:spChg chg="add del">
          <ac:chgData name="Milagros Gonzalez" userId="a8b60b060f9a861e" providerId="LiveId" clId="{7AE915BD-EB81-4101-8E22-60283214AE39}" dt="2025-06-25T00:33:38.574" v="283" actId="26606"/>
          <ac:spMkLst>
            <pc:docMk/>
            <pc:sldMk cId="918189329" sldId="278"/>
            <ac:spMk id="42" creationId="{FAF10F47-1605-47C5-AE58-9062909ADA42}"/>
          </ac:spMkLst>
        </pc:spChg>
        <pc:spChg chg="add del">
          <ac:chgData name="Milagros Gonzalez" userId="a8b60b060f9a861e" providerId="LiveId" clId="{7AE915BD-EB81-4101-8E22-60283214AE39}" dt="2025-06-25T00:33:31.192" v="280" actId="26606"/>
          <ac:spMkLst>
            <pc:docMk/>
            <pc:sldMk cId="918189329" sldId="278"/>
            <ac:spMk id="47" creationId="{6F79B0DD-2C63-4EE5-804F-B8E391FC1E45}"/>
          </ac:spMkLst>
        </pc:spChg>
        <pc:spChg chg="add del">
          <ac:chgData name="Milagros Gonzalez" userId="a8b60b060f9a861e" providerId="LiveId" clId="{7AE915BD-EB81-4101-8E22-60283214AE39}" dt="2025-06-25T00:33:31.192" v="280" actId="26606"/>
          <ac:spMkLst>
            <pc:docMk/>
            <pc:sldMk cId="918189329" sldId="278"/>
            <ac:spMk id="49" creationId="{627DB8AB-CD55-4C8F-9043-52652B89231A}"/>
          </ac:spMkLst>
        </pc:spChg>
        <pc:spChg chg="add del">
          <ac:chgData name="Milagros Gonzalez" userId="a8b60b060f9a861e" providerId="LiveId" clId="{7AE915BD-EB81-4101-8E22-60283214AE39}" dt="2025-06-25T00:33:31.192" v="280" actId="26606"/>
          <ac:spMkLst>
            <pc:docMk/>
            <pc:sldMk cId="918189329" sldId="278"/>
            <ac:spMk id="51" creationId="{53059C5A-91CB-4024-9B4E-20082E25C70B}"/>
          </ac:spMkLst>
        </pc:spChg>
        <pc:spChg chg="add del">
          <ac:chgData name="Milagros Gonzalez" userId="a8b60b060f9a861e" providerId="LiveId" clId="{7AE915BD-EB81-4101-8E22-60283214AE39}" dt="2025-06-25T00:33:31.192" v="280" actId="26606"/>
          <ac:spMkLst>
            <pc:docMk/>
            <pc:sldMk cId="918189329" sldId="278"/>
            <ac:spMk id="53" creationId="{184884BF-A898-4EFF-9504-E13EBE3FF62E}"/>
          </ac:spMkLst>
        </pc:spChg>
        <pc:spChg chg="add del">
          <ac:chgData name="Milagros Gonzalez" userId="a8b60b060f9a861e" providerId="LiveId" clId="{7AE915BD-EB81-4101-8E22-60283214AE39}" dt="2025-06-25T00:33:31.192" v="280" actId="26606"/>
          <ac:spMkLst>
            <pc:docMk/>
            <pc:sldMk cId="918189329" sldId="278"/>
            <ac:spMk id="55" creationId="{7B32D337-FDA6-4468-ADB1-7038E5FC0BA9}"/>
          </ac:spMkLst>
        </pc:spChg>
        <pc:spChg chg="add del">
          <ac:chgData name="Milagros Gonzalez" userId="a8b60b060f9a861e" providerId="LiveId" clId="{7AE915BD-EB81-4101-8E22-60283214AE39}" dt="2025-06-25T00:33:38.569" v="282" actId="26606"/>
          <ac:spMkLst>
            <pc:docMk/>
            <pc:sldMk cId="918189329" sldId="278"/>
            <ac:spMk id="57" creationId="{56651B3B-2F8A-4E48-BEA0-5D35421CE7B5}"/>
          </ac:spMkLst>
        </pc:spChg>
        <pc:spChg chg="add del">
          <ac:chgData name="Milagros Gonzalez" userId="a8b60b060f9a861e" providerId="LiveId" clId="{7AE915BD-EB81-4101-8E22-60283214AE39}" dt="2025-06-25T00:33:38.569" v="282" actId="26606"/>
          <ac:spMkLst>
            <pc:docMk/>
            <pc:sldMk cId="918189329" sldId="278"/>
            <ac:spMk id="58" creationId="{112839B5-6527-4FE1-B5CA-71D5FFC47C0E}"/>
          </ac:spMkLst>
        </pc:spChg>
        <pc:spChg chg="add del">
          <ac:chgData name="Milagros Gonzalez" userId="a8b60b060f9a861e" providerId="LiveId" clId="{7AE915BD-EB81-4101-8E22-60283214AE39}" dt="2025-06-25T00:33:38.569" v="282" actId="26606"/>
          <ac:spMkLst>
            <pc:docMk/>
            <pc:sldMk cId="918189329" sldId="278"/>
            <ac:spMk id="59" creationId="{BE12D8E2-6088-4997-A8C6-1794DA9E1D48}"/>
          </ac:spMkLst>
        </pc:spChg>
        <pc:spChg chg="add del">
          <ac:chgData name="Milagros Gonzalez" userId="a8b60b060f9a861e" providerId="LiveId" clId="{7AE915BD-EB81-4101-8E22-60283214AE39}" dt="2025-06-25T00:33:38.569" v="282" actId="26606"/>
          <ac:spMkLst>
            <pc:docMk/>
            <pc:sldMk cId="918189329" sldId="278"/>
            <ac:spMk id="60" creationId="{FAF10F47-1605-47C5-AE58-9062909ADA42}"/>
          </ac:spMkLst>
        </pc:spChg>
        <pc:spChg chg="add">
          <ac:chgData name="Milagros Gonzalez" userId="a8b60b060f9a861e" providerId="LiveId" clId="{7AE915BD-EB81-4101-8E22-60283214AE39}" dt="2025-06-25T00:33:38.574" v="283" actId="26606"/>
          <ac:spMkLst>
            <pc:docMk/>
            <pc:sldMk cId="918189329" sldId="278"/>
            <ac:spMk id="62" creationId="{0959F59E-86AC-4677-BFB0-9CD55AB10761}"/>
          </ac:spMkLst>
        </pc:spChg>
        <pc:spChg chg="add">
          <ac:chgData name="Milagros Gonzalez" userId="a8b60b060f9a861e" providerId="LiveId" clId="{7AE915BD-EB81-4101-8E22-60283214AE39}" dt="2025-06-25T00:33:38.574" v="283" actId="26606"/>
          <ac:spMkLst>
            <pc:docMk/>
            <pc:sldMk cId="918189329" sldId="278"/>
            <ac:spMk id="63" creationId="{997ED08E-7CE7-4539-8E16-6A356378B3D3}"/>
          </ac:spMkLst>
        </pc:spChg>
        <pc:spChg chg="add">
          <ac:chgData name="Milagros Gonzalez" userId="a8b60b060f9a861e" providerId="LiveId" clId="{7AE915BD-EB81-4101-8E22-60283214AE39}" dt="2025-06-25T00:33:38.574" v="283" actId="26606"/>
          <ac:spMkLst>
            <pc:docMk/>
            <pc:sldMk cId="918189329" sldId="278"/>
            <ac:spMk id="64" creationId="{39F96DC1-4B54-4B36-B945-425E4C04AFBD}"/>
          </ac:spMkLst>
        </pc:spChg>
        <pc:spChg chg="add">
          <ac:chgData name="Milagros Gonzalez" userId="a8b60b060f9a861e" providerId="LiveId" clId="{7AE915BD-EB81-4101-8E22-60283214AE39}" dt="2025-06-25T00:33:38.574" v="283" actId="26606"/>
          <ac:spMkLst>
            <pc:docMk/>
            <pc:sldMk cId="918189329" sldId="278"/>
            <ac:spMk id="65" creationId="{A4F450A1-0760-4C39-82E4-515AA4FC9473}"/>
          </ac:spMkLst>
        </pc:spChg>
        <pc:spChg chg="add">
          <ac:chgData name="Milagros Gonzalez" userId="a8b60b060f9a861e" providerId="LiveId" clId="{7AE915BD-EB81-4101-8E22-60283214AE39}" dt="2025-06-25T00:33:38.574" v="283" actId="26606"/>
          <ac:spMkLst>
            <pc:docMk/>
            <pc:sldMk cId="918189329" sldId="278"/>
            <ac:spMk id="66" creationId="{0185CD32-2E94-4663-81AE-CC54E44AC2FC}"/>
          </ac:spMkLst>
        </pc:spChg>
        <pc:picChg chg="add del">
          <ac:chgData name="Milagros Gonzalez" userId="a8b60b060f9a861e" providerId="LiveId" clId="{7AE915BD-EB81-4101-8E22-60283214AE39}" dt="2025-06-25T00:31:34.161" v="259" actId="478"/>
          <ac:picMkLst>
            <pc:docMk/>
            <pc:sldMk cId="918189329" sldId="278"/>
            <ac:picMk id="3" creationId="{C0D45398-24D2-810D-39A6-72BE97E471B1}"/>
          </ac:picMkLst>
        </pc:picChg>
        <pc:picChg chg="add mod ord">
          <ac:chgData name="Milagros Gonzalez" userId="a8b60b060f9a861e" providerId="LiveId" clId="{7AE915BD-EB81-4101-8E22-60283214AE39}" dt="2025-06-25T00:34:13.998" v="286" actId="14100"/>
          <ac:picMkLst>
            <pc:docMk/>
            <pc:sldMk cId="918189329" sldId="278"/>
            <ac:picMk id="5" creationId="{FC53F31F-1DC0-A1A6-5F49-7B05C4B1C4A4}"/>
          </ac:picMkLst>
        </pc:picChg>
        <pc:picChg chg="add mod ord">
          <ac:chgData name="Milagros Gonzalez" userId="a8b60b060f9a861e" providerId="LiveId" clId="{7AE915BD-EB81-4101-8E22-60283214AE39}" dt="2025-06-25T00:34:44.773" v="292" actId="1076"/>
          <ac:picMkLst>
            <pc:docMk/>
            <pc:sldMk cId="918189329" sldId="278"/>
            <ac:picMk id="7" creationId="{CCEF995B-0114-58CA-CC44-90B3374CDC88}"/>
          </ac:picMkLst>
        </pc:picChg>
        <pc:picChg chg="add mod">
          <ac:chgData name="Milagros Gonzalez" userId="a8b60b060f9a861e" providerId="LiveId" clId="{7AE915BD-EB81-4101-8E22-60283214AE39}" dt="2025-06-25T00:35:35.811" v="299" actId="1036"/>
          <ac:picMkLst>
            <pc:docMk/>
            <pc:sldMk cId="918189329" sldId="278"/>
            <ac:picMk id="9" creationId="{0E817F78-0F83-E4C5-D6A5-454193E1D9AC}"/>
          </ac:picMkLst>
        </pc:picChg>
        <pc:picChg chg="add mod ord">
          <ac:chgData name="Milagros Gonzalez" userId="a8b60b060f9a861e" providerId="LiveId" clId="{7AE915BD-EB81-4101-8E22-60283214AE39}" dt="2025-06-25T00:34:05.512" v="284" actId="1076"/>
          <ac:picMkLst>
            <pc:docMk/>
            <pc:sldMk cId="918189329" sldId="278"/>
            <ac:picMk id="11" creationId="{7DD81538-3E18-C7EE-2962-72B946A295C6}"/>
          </ac:picMkLst>
        </pc:picChg>
      </pc:sldChg>
      <pc:sldChg chg="addSp modSp new mod">
        <pc:chgData name="Milagros Gonzalez" userId="a8b60b060f9a861e" providerId="LiveId" clId="{7AE915BD-EB81-4101-8E22-60283214AE39}" dt="2025-06-25T00:36:28.653" v="313" actId="1076"/>
        <pc:sldMkLst>
          <pc:docMk/>
          <pc:sldMk cId="3710218018" sldId="279"/>
        </pc:sldMkLst>
        <pc:picChg chg="add mod">
          <ac:chgData name="Milagros Gonzalez" userId="a8b60b060f9a861e" providerId="LiveId" clId="{7AE915BD-EB81-4101-8E22-60283214AE39}" dt="2025-06-25T00:35:16.953" v="295" actId="1076"/>
          <ac:picMkLst>
            <pc:docMk/>
            <pc:sldMk cId="3710218018" sldId="279"/>
            <ac:picMk id="2" creationId="{26E650E6-7414-98ED-631D-00768F0C82D2}"/>
          </ac:picMkLst>
        </pc:picChg>
        <pc:picChg chg="add mod">
          <ac:chgData name="Milagros Gonzalez" userId="a8b60b060f9a861e" providerId="LiveId" clId="{7AE915BD-EB81-4101-8E22-60283214AE39}" dt="2025-06-25T00:35:30.461" v="298" actId="1076"/>
          <ac:picMkLst>
            <pc:docMk/>
            <pc:sldMk cId="3710218018" sldId="279"/>
            <ac:picMk id="3" creationId="{72FE3AAF-AA30-AB43-48D5-234AC5858581}"/>
          </ac:picMkLst>
        </pc:picChg>
        <pc:picChg chg="add mod">
          <ac:chgData name="Milagros Gonzalez" userId="a8b60b060f9a861e" providerId="LiveId" clId="{7AE915BD-EB81-4101-8E22-60283214AE39}" dt="2025-06-25T00:36:28.653" v="313" actId="1076"/>
          <ac:picMkLst>
            <pc:docMk/>
            <pc:sldMk cId="3710218018" sldId="279"/>
            <ac:picMk id="4" creationId="{8505574C-D621-F5E8-773F-59532CB8D135}"/>
          </ac:picMkLst>
        </pc:picChg>
        <pc:picChg chg="add mod">
          <ac:chgData name="Milagros Gonzalez" userId="a8b60b060f9a861e" providerId="LiveId" clId="{7AE915BD-EB81-4101-8E22-60283214AE39}" dt="2025-06-25T00:36:18.254" v="311" actId="1076"/>
          <ac:picMkLst>
            <pc:docMk/>
            <pc:sldMk cId="3710218018" sldId="279"/>
            <ac:picMk id="5" creationId="{17283F35-4599-3FC9-BDC7-C1B71DB322EA}"/>
          </ac:picMkLst>
        </pc:picChg>
      </pc:sldChg>
      <pc:sldChg chg="addSp modSp new mod">
        <pc:chgData name="Milagros Gonzalez" userId="a8b60b060f9a861e" providerId="LiveId" clId="{7AE915BD-EB81-4101-8E22-60283214AE39}" dt="2025-06-25T00:39:16.074" v="335" actId="1076"/>
        <pc:sldMkLst>
          <pc:docMk/>
          <pc:sldMk cId="1509515971" sldId="280"/>
        </pc:sldMkLst>
        <pc:picChg chg="add mod">
          <ac:chgData name="Milagros Gonzalez" userId="a8b60b060f9a861e" providerId="LiveId" clId="{7AE915BD-EB81-4101-8E22-60283214AE39}" dt="2025-06-25T00:37:08.244" v="317" actId="1076"/>
          <ac:picMkLst>
            <pc:docMk/>
            <pc:sldMk cId="1509515971" sldId="280"/>
            <ac:picMk id="3" creationId="{12F62021-56BC-D66E-EB77-DCC5AC1B0413}"/>
          </ac:picMkLst>
        </pc:picChg>
        <pc:picChg chg="add mod">
          <ac:chgData name="Milagros Gonzalez" userId="a8b60b060f9a861e" providerId="LiveId" clId="{7AE915BD-EB81-4101-8E22-60283214AE39}" dt="2025-06-25T00:37:28.598" v="321" actId="1076"/>
          <ac:picMkLst>
            <pc:docMk/>
            <pc:sldMk cId="1509515971" sldId="280"/>
            <ac:picMk id="5" creationId="{AA708530-A399-66AC-752A-EA128D26B783}"/>
          </ac:picMkLst>
        </pc:picChg>
        <pc:picChg chg="add mod">
          <ac:chgData name="Milagros Gonzalez" userId="a8b60b060f9a861e" providerId="LiveId" clId="{7AE915BD-EB81-4101-8E22-60283214AE39}" dt="2025-06-25T00:37:48.425" v="324" actId="1076"/>
          <ac:picMkLst>
            <pc:docMk/>
            <pc:sldMk cId="1509515971" sldId="280"/>
            <ac:picMk id="7" creationId="{B6275DBE-481E-144F-4345-730D15F738DF}"/>
          </ac:picMkLst>
        </pc:picChg>
        <pc:picChg chg="add mod modCrop">
          <ac:chgData name="Milagros Gonzalez" userId="a8b60b060f9a861e" providerId="LiveId" clId="{7AE915BD-EB81-4101-8E22-60283214AE39}" dt="2025-06-25T00:38:39.749" v="328" actId="1076"/>
          <ac:picMkLst>
            <pc:docMk/>
            <pc:sldMk cId="1509515971" sldId="280"/>
            <ac:picMk id="9" creationId="{C2C80030-848A-EF51-ADBF-819CFA7D0328}"/>
          </ac:picMkLst>
        </pc:picChg>
        <pc:picChg chg="add mod modCrop">
          <ac:chgData name="Milagros Gonzalez" userId="a8b60b060f9a861e" providerId="LiveId" clId="{7AE915BD-EB81-4101-8E22-60283214AE39}" dt="2025-06-25T00:38:53.036" v="331" actId="1076"/>
          <ac:picMkLst>
            <pc:docMk/>
            <pc:sldMk cId="1509515971" sldId="280"/>
            <ac:picMk id="11" creationId="{BBD642AF-6171-4EF2-F2D7-FFB47FE51F07}"/>
          </ac:picMkLst>
        </pc:picChg>
        <pc:picChg chg="add mod">
          <ac:chgData name="Milagros Gonzalez" userId="a8b60b060f9a861e" providerId="LiveId" clId="{7AE915BD-EB81-4101-8E22-60283214AE39}" dt="2025-06-25T00:39:16.074" v="335" actId="1076"/>
          <ac:picMkLst>
            <pc:docMk/>
            <pc:sldMk cId="1509515971" sldId="280"/>
            <ac:picMk id="13" creationId="{5306BCCD-3A6A-4324-A325-E5A0B5362EB9}"/>
          </ac:picMkLst>
        </pc:picChg>
      </pc:sldChg>
      <pc:sldChg chg="addSp modSp new mod">
        <pc:chgData name="Milagros Gonzalez" userId="a8b60b060f9a861e" providerId="LiveId" clId="{7AE915BD-EB81-4101-8E22-60283214AE39}" dt="2025-06-25T00:41:00.657" v="349" actId="1076"/>
        <pc:sldMkLst>
          <pc:docMk/>
          <pc:sldMk cId="2815405753" sldId="281"/>
        </pc:sldMkLst>
        <pc:picChg chg="add mod">
          <ac:chgData name="Milagros Gonzalez" userId="a8b60b060f9a861e" providerId="LiveId" clId="{7AE915BD-EB81-4101-8E22-60283214AE39}" dt="2025-06-25T00:39:40.565" v="338" actId="1076"/>
          <ac:picMkLst>
            <pc:docMk/>
            <pc:sldMk cId="2815405753" sldId="281"/>
            <ac:picMk id="3" creationId="{1EE4B6A3-5D7C-B0FB-6130-7D824D11FFFA}"/>
          </ac:picMkLst>
        </pc:picChg>
        <pc:picChg chg="add mod">
          <ac:chgData name="Milagros Gonzalez" userId="a8b60b060f9a861e" providerId="LiveId" clId="{7AE915BD-EB81-4101-8E22-60283214AE39}" dt="2025-06-25T00:40:11.245" v="343" actId="1076"/>
          <ac:picMkLst>
            <pc:docMk/>
            <pc:sldMk cId="2815405753" sldId="281"/>
            <ac:picMk id="5" creationId="{2D7591E9-8913-F071-DD07-6B3B7F3D57A8}"/>
          </ac:picMkLst>
        </pc:picChg>
        <pc:picChg chg="add mod">
          <ac:chgData name="Milagros Gonzalez" userId="a8b60b060f9a861e" providerId="LiveId" clId="{7AE915BD-EB81-4101-8E22-60283214AE39}" dt="2025-06-25T00:40:57.199" v="348" actId="14100"/>
          <ac:picMkLst>
            <pc:docMk/>
            <pc:sldMk cId="2815405753" sldId="281"/>
            <ac:picMk id="7" creationId="{9310C8F9-93B5-0B36-9556-93CF4CAE61BC}"/>
          </ac:picMkLst>
        </pc:picChg>
        <pc:picChg chg="add mod">
          <ac:chgData name="Milagros Gonzalez" userId="a8b60b060f9a861e" providerId="LiveId" clId="{7AE915BD-EB81-4101-8E22-60283214AE39}" dt="2025-06-25T00:41:00.657" v="349" actId="1076"/>
          <ac:picMkLst>
            <pc:docMk/>
            <pc:sldMk cId="2815405753" sldId="281"/>
            <ac:picMk id="9" creationId="{26807517-9B58-916B-14B7-2B61807B477F}"/>
          </ac:picMkLst>
        </pc:picChg>
      </pc:sldChg>
      <pc:sldChg chg="addSp delSp modSp new mod">
        <pc:chgData name="Milagros Gonzalez" userId="a8b60b060f9a861e" providerId="LiveId" clId="{7AE915BD-EB81-4101-8E22-60283214AE39}" dt="2025-06-25T00:43:32.289" v="359" actId="1076"/>
        <pc:sldMkLst>
          <pc:docMk/>
          <pc:sldMk cId="4279560566" sldId="282"/>
        </pc:sldMkLst>
        <pc:picChg chg="add mod">
          <ac:chgData name="Milagros Gonzalez" userId="a8b60b060f9a861e" providerId="LiveId" clId="{7AE915BD-EB81-4101-8E22-60283214AE39}" dt="2025-06-25T00:41:37.319" v="352" actId="1076"/>
          <ac:picMkLst>
            <pc:docMk/>
            <pc:sldMk cId="4279560566" sldId="282"/>
            <ac:picMk id="3" creationId="{8158499D-F3AA-529E-EB9D-833B2687C3D7}"/>
          </ac:picMkLst>
        </pc:picChg>
        <pc:picChg chg="add del mod">
          <ac:chgData name="Milagros Gonzalez" userId="a8b60b060f9a861e" providerId="LiveId" clId="{7AE915BD-EB81-4101-8E22-60283214AE39}" dt="2025-06-25T00:42:55.543" v="355" actId="478"/>
          <ac:picMkLst>
            <pc:docMk/>
            <pc:sldMk cId="4279560566" sldId="282"/>
            <ac:picMk id="5" creationId="{EC75AC3F-0579-F801-2E21-173A72888435}"/>
          </ac:picMkLst>
        </pc:picChg>
        <pc:picChg chg="add mod">
          <ac:chgData name="Milagros Gonzalez" userId="a8b60b060f9a861e" providerId="LiveId" clId="{7AE915BD-EB81-4101-8E22-60283214AE39}" dt="2025-06-25T00:43:13.839" v="357" actId="1076"/>
          <ac:picMkLst>
            <pc:docMk/>
            <pc:sldMk cId="4279560566" sldId="282"/>
            <ac:picMk id="7" creationId="{2EC07B8F-180D-7EC2-B6B2-5532606DC82C}"/>
          </ac:picMkLst>
        </pc:picChg>
        <pc:picChg chg="add mod">
          <ac:chgData name="Milagros Gonzalez" userId="a8b60b060f9a861e" providerId="LiveId" clId="{7AE915BD-EB81-4101-8E22-60283214AE39}" dt="2025-06-25T00:43:32.289" v="359" actId="1076"/>
          <ac:picMkLst>
            <pc:docMk/>
            <pc:sldMk cId="4279560566" sldId="282"/>
            <ac:picMk id="9" creationId="{D1DBECA0-8173-6787-B3D7-A90F589E1533}"/>
          </ac:picMkLst>
        </pc:picChg>
      </pc:sldChg>
      <pc:sldChg chg="addSp modSp new mod">
        <pc:chgData name="Milagros Gonzalez" userId="a8b60b060f9a861e" providerId="LiveId" clId="{7AE915BD-EB81-4101-8E22-60283214AE39}" dt="2025-06-25T00:45:20.507" v="370" actId="1076"/>
        <pc:sldMkLst>
          <pc:docMk/>
          <pc:sldMk cId="2894748098" sldId="283"/>
        </pc:sldMkLst>
        <pc:picChg chg="add mod">
          <ac:chgData name="Milagros Gonzalez" userId="a8b60b060f9a861e" providerId="LiveId" clId="{7AE915BD-EB81-4101-8E22-60283214AE39}" dt="2025-06-25T00:44:36.882" v="362" actId="1076"/>
          <ac:picMkLst>
            <pc:docMk/>
            <pc:sldMk cId="2894748098" sldId="283"/>
            <ac:picMk id="3" creationId="{DBFC2452-4D7D-5745-5990-0B725A8B23AF}"/>
          </ac:picMkLst>
        </pc:picChg>
        <pc:picChg chg="add mod">
          <ac:chgData name="Milagros Gonzalez" userId="a8b60b060f9a861e" providerId="LiveId" clId="{7AE915BD-EB81-4101-8E22-60283214AE39}" dt="2025-06-25T00:44:50.886" v="364" actId="1076"/>
          <ac:picMkLst>
            <pc:docMk/>
            <pc:sldMk cId="2894748098" sldId="283"/>
            <ac:picMk id="5" creationId="{D0A654B0-6F21-FC24-59C8-C9BA0039BD2F}"/>
          </ac:picMkLst>
        </pc:picChg>
        <pc:picChg chg="add mod">
          <ac:chgData name="Milagros Gonzalez" userId="a8b60b060f9a861e" providerId="LiveId" clId="{7AE915BD-EB81-4101-8E22-60283214AE39}" dt="2025-06-25T00:45:20.507" v="370" actId="1076"/>
          <ac:picMkLst>
            <pc:docMk/>
            <pc:sldMk cId="2894748098" sldId="283"/>
            <ac:picMk id="7" creationId="{AC93E48E-A681-9434-DA8B-BBB3D118585A}"/>
          </ac:picMkLst>
        </pc:picChg>
      </pc:sldChg>
      <pc:sldChg chg="addSp modSp new mod">
        <pc:chgData name="Milagros Gonzalez" userId="a8b60b060f9a861e" providerId="LiveId" clId="{7AE915BD-EB81-4101-8E22-60283214AE39}" dt="2025-06-25T00:48:01.632" v="393" actId="1076"/>
        <pc:sldMkLst>
          <pc:docMk/>
          <pc:sldMk cId="2938451889" sldId="284"/>
        </pc:sldMkLst>
        <pc:picChg chg="add mod modCrop">
          <ac:chgData name="Milagros Gonzalez" userId="a8b60b060f9a861e" providerId="LiveId" clId="{7AE915BD-EB81-4101-8E22-60283214AE39}" dt="2025-06-25T00:47:58.454" v="392" actId="1076"/>
          <ac:picMkLst>
            <pc:docMk/>
            <pc:sldMk cId="2938451889" sldId="284"/>
            <ac:picMk id="3" creationId="{3B621FBD-921F-E7AB-63AB-EBEDE969F017}"/>
          </ac:picMkLst>
        </pc:picChg>
        <pc:picChg chg="add mod">
          <ac:chgData name="Milagros Gonzalez" userId="a8b60b060f9a861e" providerId="LiveId" clId="{7AE915BD-EB81-4101-8E22-60283214AE39}" dt="2025-06-25T00:48:01.632" v="393" actId="1076"/>
          <ac:picMkLst>
            <pc:docMk/>
            <pc:sldMk cId="2938451889" sldId="284"/>
            <ac:picMk id="5" creationId="{650C78A3-AE8E-6556-31BD-B6F487D37044}"/>
          </ac:picMkLst>
        </pc:picChg>
        <pc:picChg chg="add mod">
          <ac:chgData name="Milagros Gonzalez" userId="a8b60b060f9a861e" providerId="LiveId" clId="{7AE915BD-EB81-4101-8E22-60283214AE39}" dt="2025-06-25T00:47:03.575" v="381" actId="1076"/>
          <ac:picMkLst>
            <pc:docMk/>
            <pc:sldMk cId="2938451889" sldId="284"/>
            <ac:picMk id="7" creationId="{9BB70E1C-1053-396D-0683-ACCA25B2FC13}"/>
          </ac:picMkLst>
        </pc:picChg>
        <pc:picChg chg="add mod modCrop">
          <ac:chgData name="Milagros Gonzalez" userId="a8b60b060f9a861e" providerId="LiveId" clId="{7AE915BD-EB81-4101-8E22-60283214AE39}" dt="2025-06-25T00:47:48.939" v="390" actId="1076"/>
          <ac:picMkLst>
            <pc:docMk/>
            <pc:sldMk cId="2938451889" sldId="284"/>
            <ac:picMk id="8" creationId="{4EF08FB0-77A7-8AD3-A414-A352D9B900B0}"/>
          </ac:picMkLst>
        </pc:picChg>
      </pc:sldChg>
      <pc:sldChg chg="addSp modSp new mod">
        <pc:chgData name="Milagros Gonzalez" userId="a8b60b060f9a861e" providerId="LiveId" clId="{7AE915BD-EB81-4101-8E22-60283214AE39}" dt="2025-06-25T00:51:10.086" v="416" actId="1076"/>
        <pc:sldMkLst>
          <pc:docMk/>
          <pc:sldMk cId="1825988580" sldId="285"/>
        </pc:sldMkLst>
        <pc:picChg chg="add mod">
          <ac:chgData name="Milagros Gonzalez" userId="a8b60b060f9a861e" providerId="LiveId" clId="{7AE915BD-EB81-4101-8E22-60283214AE39}" dt="2025-06-25T00:48:43.473" v="397" actId="1076"/>
          <ac:picMkLst>
            <pc:docMk/>
            <pc:sldMk cId="1825988580" sldId="285"/>
            <ac:picMk id="3" creationId="{29882533-27FD-16E8-2B96-02E585D4C17A}"/>
          </ac:picMkLst>
        </pc:picChg>
        <pc:picChg chg="add mod">
          <ac:chgData name="Milagros Gonzalez" userId="a8b60b060f9a861e" providerId="LiveId" clId="{7AE915BD-EB81-4101-8E22-60283214AE39}" dt="2025-06-25T00:48:58.556" v="399" actId="1076"/>
          <ac:picMkLst>
            <pc:docMk/>
            <pc:sldMk cId="1825988580" sldId="285"/>
            <ac:picMk id="5" creationId="{C83E6F4E-12F6-77C9-9BFF-50A1EC4F1519}"/>
          </ac:picMkLst>
        </pc:picChg>
        <pc:picChg chg="add mod">
          <ac:chgData name="Milagros Gonzalez" userId="a8b60b060f9a861e" providerId="LiveId" clId="{7AE915BD-EB81-4101-8E22-60283214AE39}" dt="2025-06-25T00:49:15.176" v="401" actId="1076"/>
          <ac:picMkLst>
            <pc:docMk/>
            <pc:sldMk cId="1825988580" sldId="285"/>
            <ac:picMk id="7" creationId="{54F6B651-6507-DBD1-26FF-93E2C44A381C}"/>
          </ac:picMkLst>
        </pc:picChg>
        <pc:picChg chg="add mod">
          <ac:chgData name="Milagros Gonzalez" userId="a8b60b060f9a861e" providerId="LiveId" clId="{7AE915BD-EB81-4101-8E22-60283214AE39}" dt="2025-06-25T00:49:35.720" v="403" actId="1076"/>
          <ac:picMkLst>
            <pc:docMk/>
            <pc:sldMk cId="1825988580" sldId="285"/>
            <ac:picMk id="9" creationId="{CB9AE01C-8263-BA75-950F-B135876FFDAA}"/>
          </ac:picMkLst>
        </pc:picChg>
        <pc:picChg chg="add mod">
          <ac:chgData name="Milagros Gonzalez" userId="a8b60b060f9a861e" providerId="LiveId" clId="{7AE915BD-EB81-4101-8E22-60283214AE39}" dt="2025-06-25T00:51:02.260" v="413" actId="1076"/>
          <ac:picMkLst>
            <pc:docMk/>
            <pc:sldMk cId="1825988580" sldId="285"/>
            <ac:picMk id="11" creationId="{A6B077B1-1BCA-5142-4036-23D454054D84}"/>
          </ac:picMkLst>
        </pc:picChg>
        <pc:picChg chg="add mod">
          <ac:chgData name="Milagros Gonzalez" userId="a8b60b060f9a861e" providerId="LiveId" clId="{7AE915BD-EB81-4101-8E22-60283214AE39}" dt="2025-06-25T00:50:55.562" v="412" actId="1076"/>
          <ac:picMkLst>
            <pc:docMk/>
            <pc:sldMk cId="1825988580" sldId="285"/>
            <ac:picMk id="13" creationId="{87EC027F-6C80-F8B1-7322-F1A1F3CDCAE0}"/>
          </ac:picMkLst>
        </pc:picChg>
        <pc:picChg chg="add mod">
          <ac:chgData name="Milagros Gonzalez" userId="a8b60b060f9a861e" providerId="LiveId" clId="{7AE915BD-EB81-4101-8E22-60283214AE39}" dt="2025-06-25T00:51:10.086" v="416" actId="1076"/>
          <ac:picMkLst>
            <pc:docMk/>
            <pc:sldMk cId="1825988580" sldId="285"/>
            <ac:picMk id="15" creationId="{9A35BCAB-1E32-A705-FE8B-6FF8C9D67BD1}"/>
          </ac:picMkLst>
        </pc:picChg>
      </pc:sldChg>
      <pc:sldChg chg="addSp modSp new mod">
        <pc:chgData name="Milagros Gonzalez" userId="a8b60b060f9a861e" providerId="LiveId" clId="{7AE915BD-EB81-4101-8E22-60283214AE39}" dt="2025-06-25T01:00:58.350" v="443" actId="1076"/>
        <pc:sldMkLst>
          <pc:docMk/>
          <pc:sldMk cId="2937858342" sldId="286"/>
        </pc:sldMkLst>
        <pc:picChg chg="add mod">
          <ac:chgData name="Milagros Gonzalez" userId="a8b60b060f9a861e" providerId="LiveId" clId="{7AE915BD-EB81-4101-8E22-60283214AE39}" dt="2025-06-25T00:52:11.618" v="420" actId="1076"/>
          <ac:picMkLst>
            <pc:docMk/>
            <pc:sldMk cId="2937858342" sldId="286"/>
            <ac:picMk id="3" creationId="{903891B6-2CF2-B297-552E-1F91487CDD00}"/>
          </ac:picMkLst>
        </pc:picChg>
        <pc:picChg chg="add mod">
          <ac:chgData name="Milagros Gonzalez" userId="a8b60b060f9a861e" providerId="LiveId" clId="{7AE915BD-EB81-4101-8E22-60283214AE39}" dt="2025-06-25T00:52:49.623" v="426" actId="1076"/>
          <ac:picMkLst>
            <pc:docMk/>
            <pc:sldMk cId="2937858342" sldId="286"/>
            <ac:picMk id="5" creationId="{873B892E-286B-DF45-4AB2-A08AC364CD7A}"/>
          </ac:picMkLst>
        </pc:picChg>
        <pc:picChg chg="add mod">
          <ac:chgData name="Milagros Gonzalez" userId="a8b60b060f9a861e" providerId="LiveId" clId="{7AE915BD-EB81-4101-8E22-60283214AE39}" dt="2025-06-25T01:00:49.822" v="441" actId="1076"/>
          <ac:picMkLst>
            <pc:docMk/>
            <pc:sldMk cId="2937858342" sldId="286"/>
            <ac:picMk id="7" creationId="{C9DFAD87-6CEC-E61C-222A-7271772A9FF9}"/>
          </ac:picMkLst>
        </pc:picChg>
        <pc:picChg chg="add mod">
          <ac:chgData name="Milagros Gonzalez" userId="a8b60b060f9a861e" providerId="LiveId" clId="{7AE915BD-EB81-4101-8E22-60283214AE39}" dt="2025-06-25T01:00:51.564" v="442" actId="1076"/>
          <ac:picMkLst>
            <pc:docMk/>
            <pc:sldMk cId="2937858342" sldId="286"/>
            <ac:picMk id="9" creationId="{AED0AECB-FCAC-4892-05E1-DF725720CD83}"/>
          </ac:picMkLst>
        </pc:picChg>
        <pc:picChg chg="add mod">
          <ac:chgData name="Milagros Gonzalez" userId="a8b60b060f9a861e" providerId="LiveId" clId="{7AE915BD-EB81-4101-8E22-60283214AE39}" dt="2025-06-25T00:58:48.434" v="435" actId="1076"/>
          <ac:picMkLst>
            <pc:docMk/>
            <pc:sldMk cId="2937858342" sldId="286"/>
            <ac:picMk id="11" creationId="{055AEC7C-B0C4-74CD-61DF-3E615C7C4D21}"/>
          </ac:picMkLst>
        </pc:picChg>
        <pc:picChg chg="add mod">
          <ac:chgData name="Milagros Gonzalez" userId="a8b60b060f9a861e" providerId="LiveId" clId="{7AE915BD-EB81-4101-8E22-60283214AE39}" dt="2025-06-25T00:59:32.028" v="438" actId="1076"/>
          <ac:picMkLst>
            <pc:docMk/>
            <pc:sldMk cId="2937858342" sldId="286"/>
            <ac:picMk id="13" creationId="{7585C52D-F31C-C754-B571-4609F1ACD5E5}"/>
          </ac:picMkLst>
        </pc:picChg>
        <pc:picChg chg="add mod">
          <ac:chgData name="Milagros Gonzalez" userId="a8b60b060f9a861e" providerId="LiveId" clId="{7AE915BD-EB81-4101-8E22-60283214AE39}" dt="2025-06-25T01:00:58.350" v="443" actId="1076"/>
          <ac:picMkLst>
            <pc:docMk/>
            <pc:sldMk cId="2937858342" sldId="286"/>
            <ac:picMk id="15" creationId="{D9D93F3D-E616-4473-85EB-C7FC975EBCF4}"/>
          </ac:picMkLst>
        </pc:picChg>
      </pc:sldChg>
      <pc:sldChg chg="addSp modSp new mod">
        <pc:chgData name="Milagros Gonzalez" userId="a8b60b060f9a861e" providerId="LiveId" clId="{7AE915BD-EB81-4101-8E22-60283214AE39}" dt="2025-06-25T01:06:12.063" v="496" actId="13822"/>
        <pc:sldMkLst>
          <pc:docMk/>
          <pc:sldMk cId="3262895603" sldId="287"/>
        </pc:sldMkLst>
        <pc:picChg chg="add mod">
          <ac:chgData name="Milagros Gonzalez" userId="a8b60b060f9a861e" providerId="LiveId" clId="{7AE915BD-EB81-4101-8E22-60283214AE39}" dt="2025-06-25T01:05:53.945" v="493" actId="1076"/>
          <ac:picMkLst>
            <pc:docMk/>
            <pc:sldMk cId="3262895603" sldId="287"/>
            <ac:picMk id="3" creationId="{C765EA10-D824-5937-6FBC-9A0FA630886F}"/>
          </ac:picMkLst>
        </pc:picChg>
        <pc:picChg chg="add mod">
          <ac:chgData name="Milagros Gonzalez" userId="a8b60b060f9a861e" providerId="LiveId" clId="{7AE915BD-EB81-4101-8E22-60283214AE39}" dt="2025-06-25T01:05:56.207" v="494" actId="1076"/>
          <ac:picMkLst>
            <pc:docMk/>
            <pc:sldMk cId="3262895603" sldId="287"/>
            <ac:picMk id="5" creationId="{0B98EC11-04A0-02F2-A01C-7E14991C5E39}"/>
          </ac:picMkLst>
        </pc:picChg>
        <pc:picChg chg="add mod">
          <ac:chgData name="Milagros Gonzalez" userId="a8b60b060f9a861e" providerId="LiveId" clId="{7AE915BD-EB81-4101-8E22-60283214AE39}" dt="2025-06-25T01:05:04.447" v="482" actId="14100"/>
          <ac:picMkLst>
            <pc:docMk/>
            <pc:sldMk cId="3262895603" sldId="287"/>
            <ac:picMk id="7" creationId="{D5F0D626-EC54-24FB-99B5-C9BDB621D8D8}"/>
          </ac:picMkLst>
        </pc:picChg>
        <pc:picChg chg="add mod">
          <ac:chgData name="Milagros Gonzalez" userId="a8b60b060f9a861e" providerId="LiveId" clId="{7AE915BD-EB81-4101-8E22-60283214AE39}" dt="2025-06-25T01:05:40.573" v="487" actId="1076"/>
          <ac:picMkLst>
            <pc:docMk/>
            <pc:sldMk cId="3262895603" sldId="287"/>
            <ac:picMk id="9" creationId="{E87DAEF0-A91E-497D-5DA4-53E2F47268DC}"/>
          </ac:picMkLst>
        </pc:picChg>
        <pc:picChg chg="add mod">
          <ac:chgData name="Milagros Gonzalez" userId="a8b60b060f9a861e" providerId="LiveId" clId="{7AE915BD-EB81-4101-8E22-60283214AE39}" dt="2025-06-25T01:05:49.317" v="491" actId="1076"/>
          <ac:picMkLst>
            <pc:docMk/>
            <pc:sldMk cId="3262895603" sldId="287"/>
            <ac:picMk id="11" creationId="{3D52264B-0194-E140-63CD-FB6BCF91AA55}"/>
          </ac:picMkLst>
        </pc:picChg>
        <pc:picChg chg="add mod">
          <ac:chgData name="Milagros Gonzalez" userId="a8b60b060f9a861e" providerId="LiveId" clId="{7AE915BD-EB81-4101-8E22-60283214AE39}" dt="2025-06-25T01:05:50.897" v="492" actId="1076"/>
          <ac:picMkLst>
            <pc:docMk/>
            <pc:sldMk cId="3262895603" sldId="287"/>
            <ac:picMk id="13" creationId="{C2FCF95C-D64A-8FAB-5287-324DEBB0022A}"/>
          </ac:picMkLst>
        </pc:picChg>
        <pc:cxnChg chg="add mod">
          <ac:chgData name="Milagros Gonzalez" userId="a8b60b060f9a861e" providerId="LiveId" clId="{7AE915BD-EB81-4101-8E22-60283214AE39}" dt="2025-06-25T01:06:12.063" v="496" actId="13822"/>
          <ac:cxnSpMkLst>
            <pc:docMk/>
            <pc:sldMk cId="3262895603" sldId="287"/>
            <ac:cxnSpMk id="15" creationId="{96A5C467-6041-E471-02E7-DB8B5A656E23}"/>
          </ac:cxnSpMkLst>
        </pc:cxnChg>
      </pc:sldChg>
      <pc:sldChg chg="addSp delSp modSp new mod">
        <pc:chgData name="Milagros Gonzalez" userId="a8b60b060f9a861e" providerId="LiveId" clId="{7AE915BD-EB81-4101-8E22-60283214AE39}" dt="2025-06-25T01:38:12.136" v="531" actId="1076"/>
        <pc:sldMkLst>
          <pc:docMk/>
          <pc:sldMk cId="1032521472" sldId="288"/>
        </pc:sldMkLst>
        <pc:spChg chg="add mod">
          <ac:chgData name="Milagros Gonzalez" userId="a8b60b060f9a861e" providerId="LiveId" clId="{7AE915BD-EB81-4101-8E22-60283214AE39}" dt="2025-06-25T01:37:29.490" v="526" actId="14100"/>
          <ac:spMkLst>
            <pc:docMk/>
            <pc:sldMk cId="1032521472" sldId="288"/>
            <ac:spMk id="16" creationId="{4A700143-C101-23F3-175E-3752E95A43D4}"/>
          </ac:spMkLst>
        </pc:spChg>
        <pc:picChg chg="add del">
          <ac:chgData name="Milagros Gonzalez" userId="a8b60b060f9a861e" providerId="LiveId" clId="{7AE915BD-EB81-4101-8E22-60283214AE39}" dt="2025-06-25T01:03:42.622" v="464" actId="478"/>
          <ac:picMkLst>
            <pc:docMk/>
            <pc:sldMk cId="1032521472" sldId="288"/>
            <ac:picMk id="3" creationId="{D93F108F-C532-5872-28C7-8771A3796491}"/>
          </ac:picMkLst>
        </pc:picChg>
        <pc:picChg chg="add mod">
          <ac:chgData name="Milagros Gonzalez" userId="a8b60b060f9a861e" providerId="LiveId" clId="{7AE915BD-EB81-4101-8E22-60283214AE39}" dt="2025-06-25T01:34:50.510" v="500" actId="1076"/>
          <ac:picMkLst>
            <pc:docMk/>
            <pc:sldMk cId="1032521472" sldId="288"/>
            <ac:picMk id="5" creationId="{A6672982-160D-7C47-97B7-869A4DECAA4B}"/>
          </ac:picMkLst>
        </pc:picChg>
        <pc:picChg chg="add mod">
          <ac:chgData name="Milagros Gonzalez" userId="a8b60b060f9a861e" providerId="LiveId" clId="{7AE915BD-EB81-4101-8E22-60283214AE39}" dt="2025-06-25T01:35:12.284" v="505" actId="14100"/>
          <ac:picMkLst>
            <pc:docMk/>
            <pc:sldMk cId="1032521472" sldId="288"/>
            <ac:picMk id="7" creationId="{274F6FCA-8314-F089-2503-F9F261D9D9D9}"/>
          </ac:picMkLst>
        </pc:picChg>
        <pc:picChg chg="add mod">
          <ac:chgData name="Milagros Gonzalez" userId="a8b60b060f9a861e" providerId="LiveId" clId="{7AE915BD-EB81-4101-8E22-60283214AE39}" dt="2025-06-25T01:37:51.699" v="528" actId="14100"/>
          <ac:picMkLst>
            <pc:docMk/>
            <pc:sldMk cId="1032521472" sldId="288"/>
            <ac:picMk id="9" creationId="{256960E7-7029-B66F-400C-F5BCB4F2208F}"/>
          </ac:picMkLst>
        </pc:picChg>
        <pc:picChg chg="add mod">
          <ac:chgData name="Milagros Gonzalez" userId="a8b60b060f9a861e" providerId="LiveId" clId="{7AE915BD-EB81-4101-8E22-60283214AE39}" dt="2025-06-25T01:35:57.869" v="512" actId="1076"/>
          <ac:picMkLst>
            <pc:docMk/>
            <pc:sldMk cId="1032521472" sldId="288"/>
            <ac:picMk id="11" creationId="{3C815718-A939-A6A0-B867-7A07E67F46C1}"/>
          </ac:picMkLst>
        </pc:picChg>
        <pc:picChg chg="add del mod">
          <ac:chgData name="Milagros Gonzalez" userId="a8b60b060f9a861e" providerId="LiveId" clId="{7AE915BD-EB81-4101-8E22-60283214AE39}" dt="2025-06-25T01:36:58.483" v="520" actId="478"/>
          <ac:picMkLst>
            <pc:docMk/>
            <pc:sldMk cId="1032521472" sldId="288"/>
            <ac:picMk id="13" creationId="{98D40839-FBEE-3D37-ADFC-FB42F03130FF}"/>
          </ac:picMkLst>
        </pc:picChg>
        <pc:picChg chg="add mod">
          <ac:chgData name="Milagros Gonzalez" userId="a8b60b060f9a861e" providerId="LiveId" clId="{7AE915BD-EB81-4101-8E22-60283214AE39}" dt="2025-06-25T01:37:55.203" v="529" actId="1076"/>
          <ac:picMkLst>
            <pc:docMk/>
            <pc:sldMk cId="1032521472" sldId="288"/>
            <ac:picMk id="15" creationId="{7C25530D-774F-2C6B-285A-149C6E8BAFA6}"/>
          </ac:picMkLst>
        </pc:picChg>
        <pc:picChg chg="add mod">
          <ac:chgData name="Milagros Gonzalez" userId="a8b60b060f9a861e" providerId="LiveId" clId="{7AE915BD-EB81-4101-8E22-60283214AE39}" dt="2025-06-25T01:38:12.136" v="531" actId="1076"/>
          <ac:picMkLst>
            <pc:docMk/>
            <pc:sldMk cId="1032521472" sldId="288"/>
            <ac:picMk id="18" creationId="{183DA5A9-8BD4-B298-FAEA-9F6CB909F848}"/>
          </ac:picMkLst>
        </pc:picChg>
      </pc:sldChg>
      <pc:sldChg chg="addSp modSp new mod setBg">
        <pc:chgData name="Milagros Gonzalez" userId="a8b60b060f9a861e" providerId="LiveId" clId="{7AE915BD-EB81-4101-8E22-60283214AE39}" dt="2025-06-25T01:40:00.780" v="542" actId="26606"/>
        <pc:sldMkLst>
          <pc:docMk/>
          <pc:sldMk cId="4040778556" sldId="289"/>
        </pc:sldMkLst>
        <pc:spChg chg="add">
          <ac:chgData name="Milagros Gonzalez" userId="a8b60b060f9a861e" providerId="LiveId" clId="{7AE915BD-EB81-4101-8E22-60283214AE39}" dt="2025-06-25T01:40:00.780" v="542" actId="26606"/>
          <ac:spMkLst>
            <pc:docMk/>
            <pc:sldMk cId="4040778556" sldId="289"/>
            <ac:spMk id="14" creationId="{417CDA24-35F8-4540-8C52-3096D6D94949}"/>
          </ac:spMkLst>
        </pc:spChg>
        <pc:spChg chg="add">
          <ac:chgData name="Milagros Gonzalez" userId="a8b60b060f9a861e" providerId="LiveId" clId="{7AE915BD-EB81-4101-8E22-60283214AE39}" dt="2025-06-25T01:40:00.780" v="542" actId="26606"/>
          <ac:spMkLst>
            <pc:docMk/>
            <pc:sldMk cId="4040778556" sldId="289"/>
            <ac:spMk id="16" creationId="{8658BFE0-4E65-4174-9C75-687C94E88273}"/>
          </ac:spMkLst>
        </pc:spChg>
        <pc:spChg chg="add">
          <ac:chgData name="Milagros Gonzalez" userId="a8b60b060f9a861e" providerId="LiveId" clId="{7AE915BD-EB81-4101-8E22-60283214AE39}" dt="2025-06-25T01:40:00.780" v="542" actId="26606"/>
          <ac:spMkLst>
            <pc:docMk/>
            <pc:sldMk cId="4040778556" sldId="289"/>
            <ac:spMk id="18" creationId="{FA75DFED-A0C1-4A83-BE1D-0271C1826EF6}"/>
          </ac:spMkLst>
        </pc:spChg>
        <pc:picChg chg="add mod ord">
          <ac:chgData name="Milagros Gonzalez" userId="a8b60b060f9a861e" providerId="LiveId" clId="{7AE915BD-EB81-4101-8E22-60283214AE39}" dt="2025-06-25T01:40:00.780" v="542" actId="26606"/>
          <ac:picMkLst>
            <pc:docMk/>
            <pc:sldMk cId="4040778556" sldId="289"/>
            <ac:picMk id="3" creationId="{686C9990-23D4-40A6-4962-8150AF402A19}"/>
          </ac:picMkLst>
        </pc:picChg>
        <pc:picChg chg="add mod">
          <ac:chgData name="Milagros Gonzalez" userId="a8b60b060f9a861e" providerId="LiveId" clId="{7AE915BD-EB81-4101-8E22-60283214AE39}" dt="2025-06-25T01:40:00.780" v="542" actId="26606"/>
          <ac:picMkLst>
            <pc:docMk/>
            <pc:sldMk cId="4040778556" sldId="289"/>
            <ac:picMk id="5" creationId="{5773A03C-B1C5-0963-8A51-AED229F47098}"/>
          </ac:picMkLst>
        </pc:picChg>
        <pc:picChg chg="add mod ord">
          <ac:chgData name="Milagros Gonzalez" userId="a8b60b060f9a861e" providerId="LiveId" clId="{7AE915BD-EB81-4101-8E22-60283214AE39}" dt="2025-06-25T01:40:00.780" v="542" actId="26606"/>
          <ac:picMkLst>
            <pc:docMk/>
            <pc:sldMk cId="4040778556" sldId="289"/>
            <ac:picMk id="7" creationId="{213E6E71-0FCE-1BC7-F558-A7AB27673D3B}"/>
          </ac:picMkLst>
        </pc:picChg>
        <pc:picChg chg="add mod">
          <ac:chgData name="Milagros Gonzalez" userId="a8b60b060f9a861e" providerId="LiveId" clId="{7AE915BD-EB81-4101-8E22-60283214AE39}" dt="2025-06-25T01:40:00.780" v="542" actId="26606"/>
          <ac:picMkLst>
            <pc:docMk/>
            <pc:sldMk cId="4040778556" sldId="289"/>
            <ac:picMk id="9" creationId="{56A7D548-937C-E119-72FB-582A91D1DE36}"/>
          </ac:picMkLst>
        </pc:picChg>
      </pc:sldChg>
      <pc:sldChg chg="addSp delSp modSp new mod setBg">
        <pc:chgData name="Milagros Gonzalez" userId="a8b60b060f9a861e" providerId="LiveId" clId="{7AE915BD-EB81-4101-8E22-60283214AE39}" dt="2025-06-25T01:43:03" v="571" actId="1076"/>
        <pc:sldMkLst>
          <pc:docMk/>
          <pc:sldMk cId="2274534924" sldId="290"/>
        </pc:sldMkLst>
        <pc:spChg chg="add del">
          <ac:chgData name="Milagros Gonzalez" userId="a8b60b060f9a861e" providerId="LiveId" clId="{7AE915BD-EB81-4101-8E22-60283214AE39}" dt="2025-06-25T01:42:27.029" v="562" actId="26606"/>
          <ac:spMkLst>
            <pc:docMk/>
            <pc:sldMk cId="2274534924" sldId="290"/>
            <ac:spMk id="19" creationId="{799448F2-0E5B-42DA-B2D1-11A14E947BD4}"/>
          </ac:spMkLst>
        </pc:spChg>
        <pc:spChg chg="add del">
          <ac:chgData name="Milagros Gonzalez" userId="a8b60b060f9a861e" providerId="LiveId" clId="{7AE915BD-EB81-4101-8E22-60283214AE39}" dt="2025-06-25T01:42:27.029" v="562" actId="26606"/>
          <ac:spMkLst>
            <pc:docMk/>
            <pc:sldMk cId="2274534924" sldId="290"/>
            <ac:spMk id="20" creationId="{4E8A7552-20E1-4F34-ADAB-C1DB6634D47E}"/>
          </ac:spMkLst>
        </pc:spChg>
        <pc:grpChg chg="add mod ord">
          <ac:chgData name="Milagros Gonzalez" userId="a8b60b060f9a861e" providerId="LiveId" clId="{7AE915BD-EB81-4101-8E22-60283214AE39}" dt="2025-06-25T01:43:01.083" v="570" actId="14100"/>
          <ac:grpSpMkLst>
            <pc:docMk/>
            <pc:sldMk cId="2274534924" sldId="290"/>
            <ac:grpSpMk id="6" creationId="{E3317145-349F-C87D-2A58-F053907BE9D6}"/>
          </ac:grpSpMkLst>
        </pc:grpChg>
        <pc:picChg chg="add mod">
          <ac:chgData name="Milagros Gonzalez" userId="a8b60b060f9a861e" providerId="LiveId" clId="{7AE915BD-EB81-4101-8E22-60283214AE39}" dt="2025-06-25T01:41:21.544" v="549" actId="164"/>
          <ac:picMkLst>
            <pc:docMk/>
            <pc:sldMk cId="2274534924" sldId="290"/>
            <ac:picMk id="3" creationId="{5D10A354-D05A-F649-2876-BF2DFED526DC}"/>
          </ac:picMkLst>
        </pc:picChg>
        <pc:picChg chg="add mod">
          <ac:chgData name="Milagros Gonzalez" userId="a8b60b060f9a861e" providerId="LiveId" clId="{7AE915BD-EB81-4101-8E22-60283214AE39}" dt="2025-06-25T01:41:21.544" v="549" actId="164"/>
          <ac:picMkLst>
            <pc:docMk/>
            <pc:sldMk cId="2274534924" sldId="290"/>
            <ac:picMk id="5" creationId="{826BEB14-A18C-A1D0-7A2B-2198D5EB0D62}"/>
          </ac:picMkLst>
        </pc:picChg>
        <pc:picChg chg="add mod">
          <ac:chgData name="Milagros Gonzalez" userId="a8b60b060f9a861e" providerId="LiveId" clId="{7AE915BD-EB81-4101-8E22-60283214AE39}" dt="2025-06-25T01:43:03" v="571" actId="1076"/>
          <ac:picMkLst>
            <pc:docMk/>
            <pc:sldMk cId="2274534924" sldId="290"/>
            <ac:picMk id="8" creationId="{BCE2698D-2867-6ED3-5BE8-A2548EE8AE1F}"/>
          </ac:picMkLst>
        </pc:picChg>
        <pc:picChg chg="add mod">
          <ac:chgData name="Milagros Gonzalez" userId="a8b60b060f9a861e" providerId="LiveId" clId="{7AE915BD-EB81-4101-8E22-60283214AE39}" dt="2025-06-25T01:42:32.593" v="564" actId="14100"/>
          <ac:picMkLst>
            <pc:docMk/>
            <pc:sldMk cId="2274534924" sldId="290"/>
            <ac:picMk id="10" creationId="{B781D7FC-3AA8-4F9F-6A28-D6E5B9CD8109}"/>
          </ac:picMkLst>
        </pc:picChg>
        <pc:cxnChg chg="add del">
          <ac:chgData name="Milagros Gonzalez" userId="a8b60b060f9a861e" providerId="LiveId" clId="{7AE915BD-EB81-4101-8E22-60283214AE39}" dt="2025-06-25T01:42:23.873" v="560" actId="26606"/>
          <ac:cxnSpMkLst>
            <pc:docMk/>
            <pc:sldMk cId="2274534924" sldId="290"/>
            <ac:cxnSpMk id="15" creationId="{D4BDCD00-BA97-40D8-93CD-0A9CA931BE17}"/>
          </ac:cxnSpMkLst>
        </pc:cxnChg>
        <pc:cxnChg chg="add del">
          <ac:chgData name="Milagros Gonzalez" userId="a8b60b060f9a861e" providerId="LiveId" clId="{7AE915BD-EB81-4101-8E22-60283214AE39}" dt="2025-06-25T01:42:23.873" v="560" actId="26606"/>
          <ac:cxnSpMkLst>
            <pc:docMk/>
            <pc:sldMk cId="2274534924" sldId="290"/>
            <ac:cxnSpMk id="17" creationId="{2D631E40-F51C-4828-B23B-DF903513296E}"/>
          </ac:cxnSpMkLst>
        </pc:cxnChg>
        <pc:cxnChg chg="add">
          <ac:chgData name="Milagros Gonzalez" userId="a8b60b060f9a861e" providerId="LiveId" clId="{7AE915BD-EB81-4101-8E22-60283214AE39}" dt="2025-06-25T01:42:27.054" v="563" actId="26606"/>
          <ac:cxnSpMkLst>
            <pc:docMk/>
            <pc:sldMk cId="2274534924" sldId="290"/>
            <ac:cxnSpMk id="22" creationId="{D4BDCD00-BA97-40D8-93CD-0A9CA931BE17}"/>
          </ac:cxnSpMkLst>
        </pc:cxnChg>
        <pc:cxnChg chg="add">
          <ac:chgData name="Milagros Gonzalez" userId="a8b60b060f9a861e" providerId="LiveId" clId="{7AE915BD-EB81-4101-8E22-60283214AE39}" dt="2025-06-25T01:42:27.054" v="563" actId="26606"/>
          <ac:cxnSpMkLst>
            <pc:docMk/>
            <pc:sldMk cId="2274534924" sldId="290"/>
            <ac:cxnSpMk id="23" creationId="{2D631E40-F51C-4828-B23B-DF903513296E}"/>
          </ac:cxnSpMkLst>
        </pc:cxnChg>
      </pc:sldChg>
      <pc:sldChg chg="addSp modSp new mod">
        <pc:chgData name="Milagros Gonzalez" userId="a8b60b060f9a861e" providerId="LiveId" clId="{7AE915BD-EB81-4101-8E22-60283214AE39}" dt="2025-06-25T01:43:53.181" v="575" actId="14100"/>
        <pc:sldMkLst>
          <pc:docMk/>
          <pc:sldMk cId="449286139" sldId="291"/>
        </pc:sldMkLst>
        <pc:picChg chg="add mod">
          <ac:chgData name="Milagros Gonzalez" userId="a8b60b060f9a861e" providerId="LiveId" clId="{7AE915BD-EB81-4101-8E22-60283214AE39}" dt="2025-06-25T01:43:53.181" v="575" actId="14100"/>
          <ac:picMkLst>
            <pc:docMk/>
            <pc:sldMk cId="449286139" sldId="291"/>
            <ac:picMk id="3" creationId="{5EDD95C4-6CB3-37F2-1C62-76CC4B1209BA}"/>
          </ac:picMkLst>
        </pc:picChg>
      </pc:sldChg>
      <pc:sldChg chg="addSp modSp new mod">
        <pc:chgData name="Milagros Gonzalez" userId="a8b60b060f9a861e" providerId="LiveId" clId="{7AE915BD-EB81-4101-8E22-60283214AE39}" dt="2025-06-25T02:14:39.151" v="589" actId="1076"/>
        <pc:sldMkLst>
          <pc:docMk/>
          <pc:sldMk cId="3356264744" sldId="292"/>
        </pc:sldMkLst>
        <pc:picChg chg="add mod">
          <ac:chgData name="Milagros Gonzalez" userId="a8b60b060f9a861e" providerId="LiveId" clId="{7AE915BD-EB81-4101-8E22-60283214AE39}" dt="2025-06-25T02:13:08.645" v="578" actId="1076"/>
          <ac:picMkLst>
            <pc:docMk/>
            <pc:sldMk cId="3356264744" sldId="292"/>
            <ac:picMk id="3" creationId="{88305709-243D-3779-CBC8-99EA9072EB5D}"/>
          </ac:picMkLst>
        </pc:picChg>
        <pc:picChg chg="add mod">
          <ac:chgData name="Milagros Gonzalez" userId="a8b60b060f9a861e" providerId="LiveId" clId="{7AE915BD-EB81-4101-8E22-60283214AE39}" dt="2025-06-25T02:13:23.991" v="580" actId="1076"/>
          <ac:picMkLst>
            <pc:docMk/>
            <pc:sldMk cId="3356264744" sldId="292"/>
            <ac:picMk id="5" creationId="{1D3B7BD4-8198-482B-2D4E-D60710AC601F}"/>
          </ac:picMkLst>
        </pc:picChg>
        <pc:picChg chg="add mod">
          <ac:chgData name="Milagros Gonzalez" userId="a8b60b060f9a861e" providerId="LiveId" clId="{7AE915BD-EB81-4101-8E22-60283214AE39}" dt="2025-06-25T02:14:06.715" v="585" actId="1076"/>
          <ac:picMkLst>
            <pc:docMk/>
            <pc:sldMk cId="3356264744" sldId="292"/>
            <ac:picMk id="7" creationId="{289D40BF-E11F-33B6-9302-09BA7008307E}"/>
          </ac:picMkLst>
        </pc:picChg>
        <pc:picChg chg="add mod">
          <ac:chgData name="Milagros Gonzalez" userId="a8b60b060f9a861e" providerId="LiveId" clId="{7AE915BD-EB81-4101-8E22-60283214AE39}" dt="2025-06-25T02:13:42.822" v="583" actId="732"/>
          <ac:picMkLst>
            <pc:docMk/>
            <pc:sldMk cId="3356264744" sldId="292"/>
            <ac:picMk id="1026" creationId="{E540364D-0EDC-EE50-F024-A9B29994FCAB}"/>
          </ac:picMkLst>
        </pc:picChg>
        <pc:picChg chg="add mod">
          <ac:chgData name="Milagros Gonzalez" userId="a8b60b060f9a861e" providerId="LiveId" clId="{7AE915BD-EB81-4101-8E22-60283214AE39}" dt="2025-06-25T02:14:39.151" v="589" actId="1076"/>
          <ac:picMkLst>
            <pc:docMk/>
            <pc:sldMk cId="3356264744" sldId="292"/>
            <ac:picMk id="1028" creationId="{C5C4D8E0-716D-7821-C2A5-CAC997FA9271}"/>
          </ac:picMkLst>
        </pc:picChg>
      </pc:sldChg>
      <pc:sldChg chg="addSp modSp new mod">
        <pc:chgData name="Milagros Gonzalez" userId="a8b60b060f9a861e" providerId="LiveId" clId="{7AE915BD-EB81-4101-8E22-60283214AE39}" dt="2025-06-25T02:15:50.306" v="597" actId="1076"/>
        <pc:sldMkLst>
          <pc:docMk/>
          <pc:sldMk cId="560396506" sldId="293"/>
        </pc:sldMkLst>
        <pc:picChg chg="add mod">
          <ac:chgData name="Milagros Gonzalez" userId="a8b60b060f9a861e" providerId="LiveId" clId="{7AE915BD-EB81-4101-8E22-60283214AE39}" dt="2025-06-25T02:15:15.534" v="594" actId="1076"/>
          <ac:picMkLst>
            <pc:docMk/>
            <pc:sldMk cId="560396506" sldId="293"/>
            <ac:picMk id="3" creationId="{70762F61-D4D3-A904-6673-21AED864778A}"/>
          </ac:picMkLst>
        </pc:picChg>
        <pc:picChg chg="add mod">
          <ac:chgData name="Milagros Gonzalez" userId="a8b60b060f9a861e" providerId="LiveId" clId="{7AE915BD-EB81-4101-8E22-60283214AE39}" dt="2025-06-25T02:15:50.306" v="597" actId="1076"/>
          <ac:picMkLst>
            <pc:docMk/>
            <pc:sldMk cId="560396506" sldId="293"/>
            <ac:picMk id="5" creationId="{9F1EFE1A-7801-DBB0-EA58-AE0477BC6BF8}"/>
          </ac:picMkLst>
        </pc:picChg>
        <pc:picChg chg="add mod">
          <ac:chgData name="Milagros Gonzalez" userId="a8b60b060f9a861e" providerId="LiveId" clId="{7AE915BD-EB81-4101-8E22-60283214AE39}" dt="2025-06-25T02:14:58.431" v="592" actId="1076"/>
          <ac:picMkLst>
            <pc:docMk/>
            <pc:sldMk cId="560396506" sldId="293"/>
            <ac:picMk id="2050" creationId="{17A46B19-A1BA-0CFF-E612-D3CF28073C1D}"/>
          </ac:picMkLst>
        </pc:picChg>
      </pc:sldChg>
      <pc:sldChg chg="addSp modSp new mod setBg">
        <pc:chgData name="Milagros Gonzalez" userId="a8b60b060f9a861e" providerId="LiveId" clId="{7AE915BD-EB81-4101-8E22-60283214AE39}" dt="2025-06-25T02:17:08.449" v="605" actId="26606"/>
        <pc:sldMkLst>
          <pc:docMk/>
          <pc:sldMk cId="1731157445" sldId="294"/>
        </pc:sldMkLst>
        <pc:spChg chg="add">
          <ac:chgData name="Milagros Gonzalez" userId="a8b60b060f9a861e" providerId="LiveId" clId="{7AE915BD-EB81-4101-8E22-60283214AE39}" dt="2025-06-25T02:17:08.449" v="605" actId="26606"/>
          <ac:spMkLst>
            <pc:docMk/>
            <pc:sldMk cId="1731157445" sldId="294"/>
            <ac:spMk id="12" creationId="{799448F2-0E5B-42DA-B2D1-11A14E947BD4}"/>
          </ac:spMkLst>
        </pc:spChg>
        <pc:spChg chg="add">
          <ac:chgData name="Milagros Gonzalez" userId="a8b60b060f9a861e" providerId="LiveId" clId="{7AE915BD-EB81-4101-8E22-60283214AE39}" dt="2025-06-25T02:17:08.449" v="605" actId="26606"/>
          <ac:spMkLst>
            <pc:docMk/>
            <pc:sldMk cId="1731157445" sldId="294"/>
            <ac:spMk id="14" creationId="{4E8A7552-20E1-4F34-ADAB-C1DB6634D47E}"/>
          </ac:spMkLst>
        </pc:spChg>
        <pc:picChg chg="add mod ord">
          <ac:chgData name="Milagros Gonzalez" userId="a8b60b060f9a861e" providerId="LiveId" clId="{7AE915BD-EB81-4101-8E22-60283214AE39}" dt="2025-06-25T02:17:08.449" v="605" actId="26606"/>
          <ac:picMkLst>
            <pc:docMk/>
            <pc:sldMk cId="1731157445" sldId="294"/>
            <ac:picMk id="3" creationId="{D46B983B-E118-494A-F957-B2AA61035C37}"/>
          </ac:picMkLst>
        </pc:picChg>
        <pc:picChg chg="add mod ord">
          <ac:chgData name="Milagros Gonzalez" userId="a8b60b060f9a861e" providerId="LiveId" clId="{7AE915BD-EB81-4101-8E22-60283214AE39}" dt="2025-06-25T02:17:08.449" v="605" actId="26606"/>
          <ac:picMkLst>
            <pc:docMk/>
            <pc:sldMk cId="1731157445" sldId="294"/>
            <ac:picMk id="5" creationId="{5467631D-58D3-D54B-70B9-8EAE83E8D1D2}"/>
          </ac:picMkLst>
        </pc:picChg>
        <pc:picChg chg="add mod">
          <ac:chgData name="Milagros Gonzalez" userId="a8b60b060f9a861e" providerId="LiveId" clId="{7AE915BD-EB81-4101-8E22-60283214AE39}" dt="2025-06-25T02:17:08.449" v="605" actId="26606"/>
          <ac:picMkLst>
            <pc:docMk/>
            <pc:sldMk cId="1731157445" sldId="294"/>
            <ac:picMk id="7" creationId="{23BA742D-371E-45BF-5A04-93E8A9772F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00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4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3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9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7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8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27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48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14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gif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626F98-F213-4034-8836-88A71501D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CACCC-F698-7FD1-9349-912F251ECD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3112" b="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B3DAACF-D844-4480-94BE-2DE00ABEE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75199" y="726177"/>
            <a:ext cx="5241603" cy="5343721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5805" h="5429563">
                <a:moveTo>
                  <a:pt x="5325805" y="2714782"/>
                </a:moveTo>
                <a:cubicBezTo>
                  <a:pt x="5325805" y="4214114"/>
                  <a:pt x="4110356" y="5429563"/>
                  <a:pt x="2611024" y="5429563"/>
                </a:cubicBezTo>
                <a:lnTo>
                  <a:pt x="1942188" y="5429563"/>
                </a:lnTo>
                <a:lnTo>
                  <a:pt x="668836" y="5429563"/>
                </a:lnTo>
                <a:lnTo>
                  <a:pt x="0" y="5429563"/>
                </a:lnTo>
                <a:lnTo>
                  <a:pt x="0" y="0"/>
                </a:lnTo>
                <a:lnTo>
                  <a:pt x="668836" y="0"/>
                </a:lnTo>
                <a:lnTo>
                  <a:pt x="1942188" y="0"/>
                </a:lnTo>
                <a:lnTo>
                  <a:pt x="2611024" y="0"/>
                </a:lnTo>
                <a:cubicBezTo>
                  <a:pt x="4110356" y="0"/>
                  <a:pt x="5325805" y="1215450"/>
                  <a:pt x="5325805" y="2714782"/>
                </a:cubicBezTo>
                <a:close/>
              </a:path>
            </a:pathLst>
          </a:cu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27394C-BA9A-CF22-235F-7C1FF26B0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6430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s-AR" sz="6600" dirty="0"/>
              <a:t>Unidad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34B7D7-A9F2-05C2-C036-1AA6672A6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8856" y="4628271"/>
            <a:ext cx="4054288" cy="1069144"/>
          </a:xfrm>
        </p:spPr>
        <p:txBody>
          <a:bodyPr>
            <a:normAutofit/>
          </a:bodyPr>
          <a:lstStyle/>
          <a:p>
            <a:pPr algn="ctr"/>
            <a:r>
              <a:rPr lang="es-AR" dirty="0"/>
              <a:t>PROGRAMACIÓN 1</a:t>
            </a:r>
          </a:p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64739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2FBCB9-4368-A02C-EBCB-8515C2D3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1797" cy="14765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C90F40-C163-CC97-8802-85F83DD42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70" y="338184"/>
            <a:ext cx="6011114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1FB44D-9A32-8F97-D5B4-F6A0669C1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10" y="2153664"/>
            <a:ext cx="3677163" cy="40677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F5FD54-D2CB-C92E-E77C-6EF988325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433" y="2153664"/>
            <a:ext cx="563958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48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8AE86A-4677-B1F9-575B-88B01557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70495"/>
            <a:ext cx="5426764" cy="24076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801B323-93BA-38D6-A78C-58F2B6535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946373"/>
            <a:ext cx="5426764" cy="21300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9EFC60-E839-7E59-72E6-F1CA775B6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061055"/>
            <a:ext cx="5426764" cy="25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4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A9F805D-14D5-07C2-F3F8-65AD4B35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1" y="1133922"/>
            <a:ext cx="4720150" cy="17228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30E54B-7745-3125-EF96-F15B8C68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80" y="1231995"/>
            <a:ext cx="4733982" cy="152670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280825-2547-9977-7E22-B995574F1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1" y="4570522"/>
            <a:ext cx="4733982" cy="59174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41EA1D-F116-082C-A70D-98A833231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80" y="4576440"/>
            <a:ext cx="4733982" cy="5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5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C56503-87DB-4C5B-12A7-60A7FCB2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26163"/>
            <a:ext cx="5426764" cy="24963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F13F96-BFDA-17AD-DCFD-25FFD084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2877"/>
            <a:ext cx="6052141" cy="15432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4032C6-E9DC-E737-2D98-8E5C9862B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938953"/>
            <a:ext cx="5426764" cy="28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58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4B203F-D2F7-5FD9-45A3-5E9F349B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82" y="0"/>
            <a:ext cx="4701762" cy="37686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8F215C-46C1-3AA0-ACA6-7AA6211C4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358" y="477273"/>
            <a:ext cx="7287642" cy="6382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6580F4-5C3F-F637-B073-A5ECE32DE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135" y="1356360"/>
            <a:ext cx="3781953" cy="33723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DF5D7E-37BA-14DB-B863-D765A8BC6A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693"/>
          <a:stretch>
            <a:fillRect/>
          </a:stretch>
        </p:blipFill>
        <p:spPr>
          <a:xfrm>
            <a:off x="12736" y="3964581"/>
            <a:ext cx="7698099" cy="271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1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BE8AFE-B19E-A469-E417-70F80EA4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88065" cy="24958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07BC98A-982B-CD22-6EC9-D621ECCAB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2699"/>
            <a:ext cx="6418184" cy="39588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60401E-705F-4EC7-05A7-53018445E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98" y="2021716"/>
            <a:ext cx="5460902" cy="46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0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2F1677-4157-E393-DC7B-A274233A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860473" cy="27369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D3F1AB8-CB41-2BEC-DC1D-A408E683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2" y="2754887"/>
            <a:ext cx="6331527" cy="41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5A1764-739B-BEF2-1789-5935A9F8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" y="786334"/>
            <a:ext cx="5997789" cy="197926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D55B61E-5E21-794D-97E3-E077F539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6" y="857088"/>
            <a:ext cx="4824995" cy="179731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4193F37F-A918-22B0-7423-28DF244E7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4337996"/>
            <a:ext cx="2634207" cy="19032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83167B-50DA-6E07-FE54-5670D613B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749" y="3696207"/>
            <a:ext cx="4874639" cy="23754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8BC770-3D00-5BB0-A213-D64CF677F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064" y="4329597"/>
            <a:ext cx="2674468" cy="18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27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1EE528-6EE9-D750-4D3F-2870325A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547" b="85215"/>
          <a:stretch>
            <a:fillRect/>
          </a:stretch>
        </p:blipFill>
        <p:spPr>
          <a:xfrm>
            <a:off x="0" y="0"/>
            <a:ext cx="3584864" cy="5239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32DA2E-B0A5-8B9B-6DCB-08D6513AA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98" y="2583092"/>
            <a:ext cx="5391902" cy="5430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4AAA99-075E-2D34-9790-12A4C41E0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498" y="3681919"/>
            <a:ext cx="4001058" cy="3019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8AE0B9-99A6-3D98-E961-B1153A229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" y="3351718"/>
            <a:ext cx="5590309" cy="12381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4A5E60-0A39-C091-8227-7BE77282A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8" y="4830735"/>
            <a:ext cx="6068272" cy="1790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735F3DA-4F9E-2FF8-E01A-77BC0C931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859" y="10385"/>
            <a:ext cx="3067478" cy="5239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555CB0F-A307-591D-C042-EEB0DE6CE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1489" y="619168"/>
            <a:ext cx="6407220" cy="14080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DEE9B45-B48A-1F82-1A78-2E25854947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799"/>
          <a:stretch>
            <a:fillRect/>
          </a:stretch>
        </p:blipFill>
        <p:spPr>
          <a:xfrm>
            <a:off x="0" y="626129"/>
            <a:ext cx="4001059" cy="24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03B96D-E995-57C8-EF80-F70EF7EC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89"/>
            <a:ext cx="6658151" cy="29106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DDC322-A9F5-70F9-49AB-806388F9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219" y="1715910"/>
            <a:ext cx="7232725" cy="496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1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B5EA17A-FDE3-10E6-CB32-3ADA3ADF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27"/>
          <a:stretch>
            <a:fillRect/>
          </a:stretch>
        </p:blipFill>
        <p:spPr>
          <a:xfrm>
            <a:off x="0" y="0"/>
            <a:ext cx="9459645" cy="42418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EEC482-2B2C-4923-ED82-B8F0C9AE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32" y="226247"/>
            <a:ext cx="6754168" cy="37057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00D4B1-6E0D-A69A-3BFF-045E908C2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93" y="4158236"/>
            <a:ext cx="8830907" cy="26959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E547EF1-1E0A-D8B3-C5EE-9E41F8A8BC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2870"/>
          <a:stretch>
            <a:fillRect/>
          </a:stretch>
        </p:blipFill>
        <p:spPr>
          <a:xfrm>
            <a:off x="1275092" y="4067735"/>
            <a:ext cx="1977263" cy="14384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45B6DFB-AE82-9CA7-37D9-7C1130FC34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640"/>
          <a:stretch>
            <a:fillRect/>
          </a:stretch>
        </p:blipFill>
        <p:spPr>
          <a:xfrm>
            <a:off x="40316" y="5415711"/>
            <a:ext cx="3320777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65738BF-0B20-EF20-5E80-E42DED55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505813"/>
            <a:ext cx="5426764" cy="25370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ACE7AA-C4D9-318C-AC2F-F0ADF1FB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455" y="0"/>
            <a:ext cx="4264981" cy="33515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C84E0E-FB2C-C424-640B-452EF228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765371"/>
            <a:ext cx="5426764" cy="24920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D19A19E-6A0A-3950-4DDB-ED4588898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3765181"/>
            <a:ext cx="5112595" cy="24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58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8BCE2E-3CD5-062B-0946-09A6E435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0"/>
            <a:ext cx="7678222" cy="42487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23BC97-AEA7-DC07-110D-F2638DE4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87" y="1697101"/>
            <a:ext cx="6638686" cy="51032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760475-6168-77D4-856E-2E194937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63" y="4248742"/>
            <a:ext cx="4338457" cy="24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6E797B4-8436-8E17-4C01-12F6AF3D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06" y="166255"/>
            <a:ext cx="4838972" cy="30606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152135-A38C-5794-2D4E-5C90243B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715736"/>
            <a:ext cx="5426764" cy="25912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4FFD42-F269-F4CE-85EA-A72684DED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559394"/>
            <a:ext cx="5426764" cy="55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9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E650E6-7414-98ED-631D-00768F0C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3" y="91996"/>
            <a:ext cx="6455497" cy="12588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2FE3AAF-AA30-AB43-48D5-234AC585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5707"/>
            <a:ext cx="6999492" cy="285229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05574C-D621-F5E8-773F-59532CB8D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154" y="3595256"/>
            <a:ext cx="4890655" cy="4034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7283F35-4599-3FC9-BDC7-C1B71DB32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492" y="213907"/>
            <a:ext cx="5007981" cy="30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8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F62021-56BC-D66E-EB77-DCC5AC1B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9" y="141102"/>
            <a:ext cx="8964276" cy="5906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708530-A399-66AC-752A-EA128D26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9" y="897437"/>
            <a:ext cx="7607622" cy="9695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275DBE-481E-144F-4345-730D15F73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9" y="2032739"/>
            <a:ext cx="6549839" cy="27989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C80030-848A-EF51-ADBF-819CFA7D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48588" b="11249"/>
          <a:stretch>
            <a:fillRect/>
          </a:stretch>
        </p:blipFill>
        <p:spPr>
          <a:xfrm>
            <a:off x="7221037" y="1867036"/>
            <a:ext cx="4738899" cy="6425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BD642AF-6171-4EF2-F2D7-FFB47FE51F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953" b="11249"/>
          <a:stretch>
            <a:fillRect/>
          </a:stretch>
        </p:blipFill>
        <p:spPr>
          <a:xfrm>
            <a:off x="7529302" y="2515357"/>
            <a:ext cx="4430634" cy="6425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06BCCD-3A6A-4324-A325-E5A0B5362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877" y="3702077"/>
            <a:ext cx="5341334" cy="22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E4B6A3-5D7C-B0FB-6130-7D824D11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5848" cy="45440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7591E9-8913-F071-DD07-6B3B7F3D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264" y="79606"/>
            <a:ext cx="7879773" cy="7979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310C8F9-93B5-0B36-9556-93CF4CAE6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01" y="1112485"/>
            <a:ext cx="5341572" cy="23824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807517-9B58-916B-14B7-2B61807B4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801" y="3494947"/>
            <a:ext cx="5004972" cy="329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58499D-F3AA-529E-EB9D-833B2687C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5" y="104710"/>
            <a:ext cx="8164064" cy="9335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C07B8F-180D-7EC2-B6B2-5532606D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5" y="1278050"/>
            <a:ext cx="8125959" cy="4572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1DBECA0-8173-6787-B3D7-A90F589E1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52" y="1838039"/>
            <a:ext cx="816406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6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FC2452-4D7D-5745-5990-0B725A8B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1" y="219874"/>
            <a:ext cx="8973802" cy="9526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0A654B0-6F21-FC24-59C8-C9BA0039B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1" y="1355109"/>
            <a:ext cx="8011643" cy="5525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93E48E-A681-9434-DA8B-BBB3D118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82" y="2090238"/>
            <a:ext cx="6189926" cy="47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4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621FBD-921F-E7AB-63AB-EBEDE969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668"/>
          <a:stretch>
            <a:fillRect/>
          </a:stretch>
        </p:blipFill>
        <p:spPr>
          <a:xfrm>
            <a:off x="1163243" y="133225"/>
            <a:ext cx="6081573" cy="6980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50C78A3-AE8E-6556-31BD-B6F487D3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2" y="1314155"/>
            <a:ext cx="5458449" cy="19610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B70E1C-1053-396D-0683-ACCA25B2F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71" y="1314155"/>
            <a:ext cx="6367930" cy="55438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F08FB0-77A7-8AD3-A414-A352D9B9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668"/>
          <a:stretch>
            <a:fillRect/>
          </a:stretch>
        </p:blipFill>
        <p:spPr>
          <a:xfrm>
            <a:off x="5895049" y="133225"/>
            <a:ext cx="6081573" cy="6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51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882533-27FD-16E8-2B96-02E585D4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128"/>
            <a:ext cx="5151909" cy="14020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3E6F4E-12F6-77C9-9BFF-50A1EC4F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84" y="103437"/>
            <a:ext cx="2438740" cy="5620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F6B651-6507-DBD1-26FF-93E2C44A3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90" y="805128"/>
            <a:ext cx="5306165" cy="33151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9AE01C-8263-BA75-950F-B135876FF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287" y="141542"/>
            <a:ext cx="3972479" cy="5239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B077B1-1BCA-5142-4036-23D454054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494" y="4259929"/>
            <a:ext cx="5437555" cy="4660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7EC027F-6C80-F8B1-7322-F1A1F3CDC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173" y="4805799"/>
            <a:ext cx="7683464" cy="191065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35BCAB-1E32-A705-FE8B-6FF8C9D67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19" y="2740458"/>
            <a:ext cx="3641670" cy="15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8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D6BD9AE-CC9A-0517-8386-CE639039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21"/>
          <a:stretch>
            <a:fillRect/>
          </a:stretch>
        </p:blipFill>
        <p:spPr>
          <a:xfrm>
            <a:off x="1160085" y="114300"/>
            <a:ext cx="4308103" cy="31126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1E5CFA-130E-B31D-A463-EDF55E84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69" y="3631096"/>
            <a:ext cx="5319800" cy="29790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1AD7B1-A2AB-7DC3-3FCF-CC9027420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143558"/>
            <a:ext cx="5714248" cy="42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7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3891B6-2CF2-B297-552E-1F91487C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77" y="104270"/>
            <a:ext cx="3685623" cy="8511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3B892E-286B-DF45-4AB2-A08AC364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04" y="0"/>
            <a:ext cx="3158992" cy="10016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DFAD87-6CEC-E61C-222A-7271772A9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35" y="1145283"/>
            <a:ext cx="5366203" cy="4655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D0AECB-FCAC-4892-05E1-DF725720C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33" y="1754523"/>
            <a:ext cx="5155005" cy="18701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55AEC7C-B0C4-74CD-61DF-3E615C7C4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474" y="1332582"/>
            <a:ext cx="6230191" cy="11673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585C52D-F31C-C754-B571-4609F1ACD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538" y="2811424"/>
            <a:ext cx="6656018" cy="309325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9D93F3D-E616-4473-85EB-C7FC975EB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4" y="3660476"/>
            <a:ext cx="5429824" cy="30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8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65EA10-D824-5937-6FBC-9A0FA630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3" y="5958415"/>
            <a:ext cx="6473235" cy="5178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98EC11-04A0-02F2-A01C-7E14991C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403" y="5533784"/>
            <a:ext cx="3823554" cy="10454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5F0D626-EC54-24FB-99B5-C9BDB621D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124" y="112524"/>
            <a:ext cx="5142112" cy="49967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7DAEF0-A91E-497D-5DA4-53E2F4726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54" y="112524"/>
            <a:ext cx="6004340" cy="4426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D52264B-0194-E140-63CD-FB6BCF91A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976" y="555174"/>
            <a:ext cx="3606016" cy="13144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FCF95C-D64A-8FAB-5287-324DEBB00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764" y="1994911"/>
            <a:ext cx="6076298" cy="363170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6A5C467-6041-E471-02E7-DB8B5A656E23}"/>
              </a:ext>
            </a:extLst>
          </p:cNvPr>
          <p:cNvCxnSpPr/>
          <p:nvPr/>
        </p:nvCxnSpPr>
        <p:spPr>
          <a:xfrm flipV="1">
            <a:off x="6556664" y="5330536"/>
            <a:ext cx="568774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895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672982-160D-7C47-97B7-869A4DEC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9" y="86951"/>
            <a:ext cx="5446641" cy="4244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4F6FCA-8314-F089-2503-F9F261D9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40" y="657791"/>
            <a:ext cx="4329112" cy="14351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56960E7-7029-B66F-400C-F5BCB4F22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2" y="2239386"/>
            <a:ext cx="4999439" cy="39608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815718-A939-A6A0-B867-7A07E67F4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526" y="86952"/>
            <a:ext cx="6132034" cy="42441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C25530D-774F-2C6B-285A-149C6E8BA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920" y="1870053"/>
            <a:ext cx="6192114" cy="449642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A700143-C101-23F3-175E-3752E95A43D4}"/>
              </a:ext>
            </a:extLst>
          </p:cNvPr>
          <p:cNvSpPr txBox="1"/>
          <p:nvPr/>
        </p:nvSpPr>
        <p:spPr>
          <a:xfrm>
            <a:off x="5293360" y="729044"/>
            <a:ext cx="644285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Abadi" panose="020B0604020104020204" pitchFamily="34" charset="0"/>
              </a:rPr>
              <a:t>En C los arreglos tienen tamaño fijo, así que podemos reemplazar valores, pero no agregar nuevos dinámicamente sin usar estructuras más avanzadas.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83DA5A9-8BD4-B298-FAEA-9F6CB909F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4034" y="1504175"/>
            <a:ext cx="320084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21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773A03C-B1C5-0963-8A51-AED229F4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" y="321734"/>
            <a:ext cx="5293649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A7D548-937C-E119-72FB-582A91D1D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03" y="321734"/>
            <a:ext cx="2551057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6C9990-23D4-40A6-4962-8150AF402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773919"/>
            <a:ext cx="5426764" cy="24749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3E6E71-0FCE-1BC7-F558-A7AB27673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987" y="3631096"/>
            <a:ext cx="281468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78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BCE2698D-2867-6ED3-5BE8-A2548EE8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" y="3584876"/>
            <a:ext cx="4781066" cy="2868638"/>
          </a:xfrm>
          <a:prstGeom prst="rect">
            <a:avLst/>
          </a:prstGeom>
        </p:spPr>
      </p:pic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B781D7FC-3AA8-4F9F-6A28-D6E5B9CD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75" y="727365"/>
            <a:ext cx="7090161" cy="4785858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3317145-349F-C87D-2A58-F053907BE9D6}"/>
              </a:ext>
            </a:extLst>
          </p:cNvPr>
          <p:cNvGrpSpPr/>
          <p:nvPr/>
        </p:nvGrpSpPr>
        <p:grpSpPr>
          <a:xfrm>
            <a:off x="135087" y="176652"/>
            <a:ext cx="4671701" cy="3096473"/>
            <a:chOff x="1947283" y="1628523"/>
            <a:chExt cx="8297433" cy="360095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D10A354-D05A-F649-2876-BF2DFED52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7283" y="1628523"/>
              <a:ext cx="8297433" cy="3600953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826BEB14-A18C-A1D0-7A2B-2198D5EB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5009" y="1722042"/>
              <a:ext cx="1078738" cy="335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534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95C4-6CB3-37F2-1C62-76CC4B12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2" y="358738"/>
            <a:ext cx="11039107" cy="61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86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305709-243D-3779-CBC8-99EA9072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4427" cy="18290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D3B7BD4-8198-482B-2D4E-D60710AC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0274"/>
            <a:ext cx="4991797" cy="19433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40364D-0EDC-EE50-F024-A9B29994F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33"/>
          <a:stretch>
            <a:fillRect/>
          </a:stretch>
        </p:blipFill>
        <p:spPr bwMode="auto">
          <a:xfrm>
            <a:off x="254000" y="4134864"/>
            <a:ext cx="2613891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9D40BF-E11F-33B6-9302-09BA70083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704" y="62345"/>
            <a:ext cx="4315427" cy="3848637"/>
          </a:xfrm>
          <a:prstGeom prst="rect">
            <a:avLst/>
          </a:prstGeom>
        </p:spPr>
      </p:pic>
      <p:pic>
        <p:nvPicPr>
          <p:cNvPr id="1028" name="Picture 4" descr="a diagram of a tree with the number 26 in the center (Provided by Tenor)">
            <a:extLst>
              <a:ext uri="{FF2B5EF4-FFF2-40B4-BE49-F238E27FC236}">
                <a16:creationId xmlns:a16="http://schemas.microsoft.com/office/drawing/2014/main" id="{C5C4D8E0-716D-7821-C2A5-CAC997FA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98" y="3838246"/>
            <a:ext cx="4743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264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diagram of a number tree with the number 14 at the bottom (Provided by Tenor)">
            <a:extLst>
              <a:ext uri="{FF2B5EF4-FFF2-40B4-BE49-F238E27FC236}">
                <a16:creationId xmlns:a16="http://schemas.microsoft.com/office/drawing/2014/main" id="{17A46B19-A1BA-0CFF-E612-D3CF2807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43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762F61-D4D3-A904-6673-21AED864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0"/>
            <a:ext cx="5611008" cy="30484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1EFE1A-7801-DBB0-EA58-AE0477BC6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" y="3230077"/>
            <a:ext cx="8516539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96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3BA742D-371E-45BF-5A04-93E8A977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32" y="321734"/>
            <a:ext cx="4966103" cy="29051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467631D-58D3-D54B-70B9-8EAE83E8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3" y="3631096"/>
            <a:ext cx="4821940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6B983B-E118-494A-F957-B2AA61035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762583"/>
            <a:ext cx="5426764" cy="31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5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91CE41-40D0-F819-FBDB-3DF85ED4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797502"/>
            <a:ext cx="5426764" cy="19536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04497F-17BB-0F54-FB03-9D86C409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58" y="4331995"/>
            <a:ext cx="5426764" cy="16687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F258A1-C99A-7154-9666-142E08D0B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038" y="3124540"/>
            <a:ext cx="5426764" cy="24149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E4E90A-8045-3F35-D9A0-39058AE45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317" y="1539535"/>
            <a:ext cx="523948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3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E4BA43-3D95-D7C9-6E1D-679171FE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64170" cy="34485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A380D9-EBB2-0FA1-3670-2913D02A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9" t="1792" r="9592" b="427"/>
          <a:stretch>
            <a:fillRect/>
          </a:stretch>
        </p:blipFill>
        <p:spPr>
          <a:xfrm>
            <a:off x="8447212" y="0"/>
            <a:ext cx="3830825" cy="45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42D7D2-C087-0567-F519-D1C06B50B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3434" cy="28960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E68F0F4-4C13-3119-4F48-355FFC4CA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143" y="2122321"/>
            <a:ext cx="4022364" cy="47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2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B8333C-0D45-D2F8-19A9-0ECDCA51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0588"/>
          <a:stretch>
            <a:fillRect/>
          </a:stretch>
        </p:blipFill>
        <p:spPr>
          <a:xfrm>
            <a:off x="0" y="0"/>
            <a:ext cx="8707065" cy="6546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171CFD-9D27-E9CB-3D3A-87B6D484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678" y="2275836"/>
            <a:ext cx="4096322" cy="45821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4FE003-6F54-DB22-E418-2249CE75F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1442"/>
            <a:ext cx="8297433" cy="17814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CB60F6-0A70-D8D8-5162-C6B4AEBB5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1"/>
            <a:ext cx="7630799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8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74AE5A-6A8E-3456-0E54-622465C4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66" y="321734"/>
            <a:ext cx="3918436" cy="29051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E4356C-35D8-E5B4-6506-AA26FAF07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285547"/>
            <a:ext cx="5426764" cy="14516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ADF6B1-D10C-E8A2-72F3-5A397877F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958696"/>
            <a:ext cx="5426764" cy="47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7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90CAA28-0B0C-D58D-D127-86A3D92E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34" y="51451"/>
            <a:ext cx="3733593" cy="32668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DA5888C-457E-5655-82B9-AACCE758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95" y="3631096"/>
            <a:ext cx="3325976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AFFABB-DBBD-2EA7-5654-30DF4A922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454682"/>
            <a:ext cx="5426764" cy="58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8272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29</Words>
  <Application>Microsoft Office PowerPoint</Application>
  <PresentationFormat>Panorámica</PresentationFormat>
  <Paragraphs>3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Abadi</vt:lpstr>
      <vt:lpstr>Arial</vt:lpstr>
      <vt:lpstr>Felix Titling</vt:lpstr>
      <vt:lpstr>Goudy Old Style</vt:lpstr>
      <vt:lpstr>ArchwayVTI</vt:lpstr>
      <vt:lpstr>Unidad 4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Milagros Gonzalez</dc:creator>
  <cp:lastModifiedBy>Milagros Gonzalez</cp:lastModifiedBy>
  <cp:revision>1</cp:revision>
  <dcterms:created xsi:type="dcterms:W3CDTF">2025-06-24T21:15:10Z</dcterms:created>
  <dcterms:modified xsi:type="dcterms:W3CDTF">2025-06-25T02:17:13Z</dcterms:modified>
</cp:coreProperties>
</file>